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6" r:id="rId5"/>
    <p:sldId id="273" r:id="rId6"/>
    <p:sldId id="274" r:id="rId7"/>
    <p:sldId id="275" r:id="rId8"/>
    <p:sldId id="276" r:id="rId9"/>
    <p:sldId id="277" r:id="rId10"/>
    <p:sldId id="280" r:id="rId11"/>
    <p:sldId id="278" r:id="rId12"/>
    <p:sldId id="279" r:id="rId13"/>
    <p:sldId id="281" r:id="rId14"/>
    <p:sldId id="282" r:id="rId15"/>
    <p:sldId id="283" r:id="rId16"/>
    <p:sldId id="291" r:id="rId17"/>
    <p:sldId id="284" r:id="rId18"/>
    <p:sldId id="285" r:id="rId19"/>
    <p:sldId id="288" r:id="rId20"/>
    <p:sldId id="289" r:id="rId21"/>
    <p:sldId id="287" r:id="rId22"/>
    <p:sldId id="296" r:id="rId23"/>
    <p:sldId id="292" r:id="rId24"/>
    <p:sldId id="294" r:id="rId25"/>
    <p:sldId id="295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274" autoAdjust="0"/>
  </p:normalViewPr>
  <p:slideViewPr>
    <p:cSldViewPr snapToGrid="0" showGuides="1">
      <p:cViewPr varScale="1">
        <p:scale>
          <a:sx n="78" d="100"/>
          <a:sy n="78" d="100"/>
        </p:scale>
        <p:origin x="739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15.02.2022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1-28T13:34:39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25912 3739 0,'0'-17'78,"17"-1"-78,1 18 16,52 0-16,-52 0 15,35-17 1,53 17-16,-71 0 16,36-18-16,-1 18 15,18-18-15,-17 18 16,17 0-16,0 0 15,36 0-15,17 0 16,-18 0-16,18 0 16,71 0-16,-36 0 15,-52 0-15,88 18 16,-18 0-16,-36 17 16,-16-35-16,52 70 15,-36-52-15,-17 0 16,1 52-1,-90-52-15,1-1 16,-17-17-16,-19 18 0,1-18 16,17 18-1,-17-1-15,-1 1 0,36 0 16,-35-1 0,17 19-16,1-1 15,-36-18-15,17 1 16,-17 35-16,18 18 0,17-1 15,-35-35 1,18 18-16,-18-35 16,0 0-16,0 17 15,0-17 1,0-1 0,-18 18-16,-17 1 15,-18-19-15,0 19 16,18-19-16,-1 1 15,-16 35-15,16-36 16,1 1-16,-18 0 16,-35-1-16,53 1 15,-36 0-15,0-1 16,19 1-16,-37 17 16,72-35-16,-54 18 15,36 0-15,0-18 16,-1 0-16,-34 0 15,52 0-15,-70 0 16,0 0-16,-18 0 16,0 0-16,0 0 15,18 0-15,35 0 16,-35 0-16,35 0 16,-18 0-1,19 0-15,-1 0 16,-18-18-16,1 0 15,-1 1-15,-52-19 16,17-17-16,17 36 16,-69-1-16,34-35 15,36 53-15,-71-17 16,71-1-16,0 18 16,35-18-16,-18-17 15,1 17-15,35 1 16,17 17-16,-17-18 15,-18-17 1,35 35 0,-35-18-1,53 1-15,-53-1 16,36 0-16,17 1 16,-18-1-1,18 0-15,-18-17 16,18 17-16,0 1 15,0-18 1,0-1-16,0 1 16,0-18-16,0 35 15,0-52-15,0 17 16,0 35-16,0-35 16,0 36-16,0-1 15,0 0 1,0 1-1,0-1 1,0 1-16,18-1 16,-18 0-1,0 1-15,18 17 63,-1-36-48,1 19 17,0-1-1,17 0-15,0 1-1,-17 17 1,-18-18 31,17 1-32,1 17 1</inkml:trace>
  <inkml:trace contextRef="#ctx0" brushRef="#br0" timeOffset="1615.66">26229 3881 0,'0'17'125,"0"18"-110,0-17-15,-18-18 16,18 18 0,0-1-16,-17 36 31,17-35 16,0 0-47,0-1 31,0 1 63,0 17-79,0-17 17,0-1-17,0 1 1,0 0-1,0-1 235,0-34-203,-36-1-47,36 0 16,0 1-16,0-1 16,-17-17-16,17 0 15,0-1 1</inkml:trace>
  <inkml:trace contextRef="#ctx0" brushRef="#br0" timeOffset="3189.53">26247 3933 0,'17'0'62,"1"18"-46,0-18 0,-1 0-16,1 18 15,-1-18-15,19 53 16,-36-36-1,35-17-15,-17 36 16,-18-19-16,0 18 16,0-17-16,17 17 15,1-35-15,0 18 32,-1-36 46,-17-17-78,18-53 15,17 53-15,-17-1 16,-1 1 0,1 0-1,0 35 173,-1 0-173,1 17 1,-18 19-16,0 34 16,18-17-16,-18-18 15,0 36-15,0-18 16,17 0-16,-17-35 15,0 17-15,18-35 16,-18 17-16,18 1 141</inkml:trace>
  <inkml:trace contextRef="#ctx0" brushRef="#br0" timeOffset="4128.17">26970 4127 0,'0'36'94,"0"-19"-63,0 1-31,17 0 16,-17-1 0,18 1 15,0-18-31,-1 0 31,1 0-31,17 0 16,18 0-1,-35-18-15,-18 1 16,35-1-16,-17 0 16,-18 1 15,0 34 78,0 36-93,0-35-16,0 17 16,0 1-16,0-1 15,0-18 1,0-87 109,35-18-110</inkml:trace>
  <inkml:trace contextRef="#ctx0" brushRef="#br0" timeOffset="5119.85">27552 3704 0,'18'-17'31,"17"34"0,-35 1-31,35 35 16,-17 17-16,-18 1 16,0-54-16,0 36 15,0-17-15,0-1 16,0 0-16,0 18 15,0-35-15,0 52 16,0-17-16,0-35 16,0 35-16,0-36 15,17-17-15,-17 18 16,0 0 0,0-1 62,0 1-47,0 0-31</inkml:trace>
  <inkml:trace contextRef="#ctx0" brushRef="#br0" timeOffset="6735.87">28257 4127 0,'0'0'0,"-17"0"47,-1 0-31,1 0-1,-1 18 1,-17 0 0,17-1-1,18 1 17,-18 0-32,1-1 15,-1 1 1,0 0 15,1-1-15,17 1 15,0 0-31,0-1 31,0 18 16,17-35 0,1 0-47,0 0 16,-1 0-16,1 0 15,0 0-15,-1 0 16,1 0-1,0 0 1,-1-17 0,-17-1-1,0 1 1,0-1-16,18-17 31,-1 17 63,1 18-47,-18 35 140,0 1-187,0-1 16,0-18-16,0 1 16,0 17-16,0-17 15,0 17 1,0-17-1,0 0 1,-35-36 187</inkml:trace>
  <inkml:trace contextRef="#ctx0" brushRef="#br0" timeOffset="9776.21">27428 4957 0,'0'17'110,"0"36"-95,0-35-15,0 35 16,0-36-16,0 36 16,0 18-16,0-36 15,0 0-15,0 18 16,0 0-16,0-35 16,0 35-16,0-36 15,0 54-15,0-53 16,0 105 15,0-105-31,0 17 16,0-17-16,0 34 15,0-34-15,-17 17 16,17 1-16,0-19 16,0 36-16,0-18 15,0 1-15,0-19 16,0 19-16,0-19 15,-18 195 32,18-194-31,-17-1-16,-1 1 16,18 0 46,0-54 63,-18 19-125</inkml:trace>
  <inkml:trace contextRef="#ctx0" brushRef="#br0" timeOffset="12031.01">27199 6121 0,'0'17'109,"0"1"-93,0 17-1,18 1-15,-1-19 31,1 18-31,0-35 16,-1 18 0,19 0-16,-19-18 15,1 17 1,-18 1 0,18 0 62,-1-18 109,1 0-156,-1 17 1,1 19-17,-18-19-15,18-17 266,-1 0-250,1 0-1,0 0-15,-1 0 16,19-17-16,-19-1 15,1 0-15,-1 18 16,19-17-16,-19-1 16,-17 0-1,18 18-15,0-17 32,-1-19-17</inkml:trace>
  <inkml:trace contextRef="#ctx0" brushRef="#br0" timeOffset="18854.87">24571 6473 0,'18'0'62,"35"0"-46,-18 0-16,0 18 15,53 0-15,-17-18 16,17 0-16,0 17 16,18 1-16,18-18 15,-36 0-15,18 0 16,17 0-16,53 0 16,-17 53-16,-71-53 15,18 18-15,-53-18 16,18 17-16,-1 1 15,-17-18-15,18 35 16,-36-35-16,88 0 16,-52 18-16,52-1 15,19-17-15,34 0 16,-35 0-16,18 0 16,-71 0-1,-17 18-15,-1-18 16,18 0-16,-35 0 15,18 0-15,35 0 16,-1 0-16,1 0 16,53 0-16,-53 0 15,17 0-15,-34 0 16,-19 0-16,1 0 16,-36 35-16,0-35 15,0 0 1,18 0-16,-17 0 15,34 0-15,18 0 16,-35 0-16,36 0 16,16 0-16,1 0 15,-35 0-15,35 0 16,52 0-16,-17 0 16,-52 0-16,69 0 15,19 0-15,-89 0 16,0 0-1,36 0-15,-1 0 16,18 0-16,-53 0 0,-17-17 16,-18 17-1,17 0-15,-52-18 16,35 18-16,-71 35 344,18-17-344,-35 0 15,0 35-15,17-36 16,1 18-16,-19 36 16,19-53-1,17-1-15,-18 19 16,18-19-16,-18-17 15,1 18-15,-1 17 16,18-17-16,-35 17 16,17 0-16,1 1 15,17-19-15,-36 18 16,36-17-16,-17 0 16,17-1-16,-18 1 15,-17 17-15,35-17 16,0 0-16,-18-1 15,18 1-15,-18 0 16,-17 17-16,35 0 16,-18-17-16,18 17 15,-17-17-15,-18 17 16,17 18-16,18-18 16,-18-35-1,1 35-15,-1-17 16,18 0-16,0-1 15,-18 1 1,18 0-16,-17-1 16,-1 1-1,0 17 32,1 0-31,-1 1-1,18-19 1,-17 1-16,-1 0 78,18-1-47,-18-17-15,18 36 0,-35-1 15,0 0 0,17 0-15,18 1 31,-18-19-32,1-17-15,-1 18 16,18 0 0,0-1-1,0 1 16,-35 17-15,17-17-16,1-1 16,17 1-1,0 0 1</inkml:trace>
  <inkml:trace contextRef="#ctx0" brushRef="#br0" timeOffset="22535.29">24518 6544 0,'0'35'125,"0"-17"-125,0 35 16,-18-36-16,18 36 15,-35-17-15,17-1 16,1 18-16,-1 0 16,-17 0-16,35-36 15,-18 19-15,1 17 16,17-36 0,-36 1-16,19 17 15,17-17-15,0 17 16,-18 0-1,-35 18-15,36-18 16,-36 36 0,53-53-16,-36 35 15,-34 70 17,52-105-17,-17 70 16,17-70-31,1 17 16,17-18-16,-36 1 16,36 0-1,0-1 95,0 1-79,0 17-15,-17-35-16,17 36 15,0 16-15,-18-52 16,18 53-16,0-35 15,-18 17-15,18-17 16,36-18 234,-1 0-234,0 0-16,-17 0 15,0 0-15,17 0 16,-18-18-16,1 18 16,0 0-1,35 0-15,-18-35 16,-17 35-16,34 0 15,1 0-15,0-18 16,18 18 0,-54 0-16,36 0 15,-17-17-15,-1 17 16,0 0-16,1 0 16,34 0-16,-35 0 15,1 0-15,17 0 16,-1 0-16,-34 0 15,17 0-15,1 0 16,-1 0-16,0 0 16,18 0-16,-35 0 15,52 0-15,-34 0 16,17 0-16,-1 0 16,1 0-16,-17 0 15,-1 0-15,-17 0 16,-1 0-16,18 0 15,-17 0-15,35 0 16,18 0 0,-71 17-16,70-17 15,-35 0-15,1 0 16,17 0-16,-18 0 16,18 0-1,35 18 1,-17-18-16,-54 18 15,71-18-15,-35 0 16,18 17-16,17-17 16,88 53-1,-70-53 1,35 0 0,-88 18-1,0-18-15,0 35 16,53-35-1,-88 0-15,35 0 16,-1 0-16,-34 0 16,0 0-16,35 0 15,-36 0-15,1 0 16,17 0 0,-17 0-16,17 0 15,0 0-15,1 18 16,-1-18-16,35 0 15,1 17-15,-53-17 16,52 18-16,18-18 16,-17 35-16,17-35 15,-35 18-15,18-18 16,-1 0-16,-52 18 16,52-18-16,-17 0 15,-17 0-15,34 0 16,-17 17-16,0-17 15,0 0-15,17 36 16,-34-36-16,52 17 16,-18-17-16,19 18 15,-1-18-15,35 17 16,-17 19-16,35-36 16,-17 17-16,-54 1 15,19-18-15,16 35 16,-69-35-16,52 18 15,-71-18-15,19 0 16,-19 0 0,19 0-16,-19 18 15,36-18-15,-35 0 16,-1 0-16,1 0 16,0 0-1,17 0-15,0 0 16,-17 0-16,0 0 15,-1 0-15,19 0 16,-19 0 0</inkml:trace>
  <inkml:trace contextRef="#ctx0" brushRef="#br0" timeOffset="26536.32">27358 8202 0,'18'18'125,"-18"-1"-110,0 1-15,0 35 16,0-35-16,0 34 16,0-34-16,0 17 15,0 1-15,0 17 32,0-1-32,0-34 31,0 35-31,0-35 15,0 35-15,0-36 16,0 36-16,0-18 16,0 18-1,0-35-15,0 17 32,0-17-17,0 0 1,0-1-16,0 1 15,0-1-15,0 1 16,0 17 0,0-17-16,0 35 15,0 0 1,0-18 0,0 18-16,-18 0 15,18-18-15,0-17 16,0 35-1,0-36-15,-18 1 16,36-36 109</inkml:trace>
  <inkml:trace contextRef="#ctx0" brushRef="#br0" timeOffset="28063.23">27129 9207 0,'0'-17'47,"17"17"-32,1 17 1,0 1 0,-1-18-16,1 53 15,-1-35 1,1 35-16,0-53 15,-1 35-15,-17-17 16,18-1-16,0 1 16,-18-1-16,0 1 15,17 0-15,1-1 47,0-17-16,-18 36-15,35-36 187,18-18-187,-36-35-16,1 18 15,0 0 1,-1 17-16,1-17 16,-18 17-16,18-17 15,-1 35 1,-17-18-16,18 0 16,-1 1-1,-17-1 1,18 0-1,-18 1-15,18 17 16,-18-18-16,0 1 16</inkml:trace>
  <inkml:trace contextRef="#ctx0" brushRef="#br0" timeOffset="32480.39">24553 9596 0,'53'0'94,"-35"0"-79,17 0-15,0 0 16,1 0-16,-1 0 15,18 0-15,-35 0 16,52 0-16,-17 0 16,-18 0-16,36 0 15,-36 0-15,18 0 16,0 0-16,-18 0 16,18 0-16,-18 0 15,36 0-15,0 0 16,-54 0-16,124 0 15,-105 0-15,52 0 16,-18 0-16,283 17 31,-247-17-31,-18 0 16,0 0-16,-35 18 16,0-18-1,18 17-15,-1-17 16,-52 0-16,35 36 15,0-36-15,-18 0 16,0 0-16,36 0 16,-36 0-16,0 0 15,18 0-15,-17 0 16,52 0-16,-18 0 16,19 0-16,-19 0 15,1 0-15,-54 0 16,36 0-16,-35 0 15,52 0-15,-34 0 16,17 0-16,0 0 16,-1 0-16,-16 0 15,34 0-15,1 0 16,-1 0-16,19 0 16,-37 0-16,1 0 15,0 0-15,-35 0 16,17 0-16,-17 0 15,0 0-15,-1 0 16,1 0-16,35 0 16,0 0-1,0 0 1,17 0-16,1 0 16,-18 0-1,-18 0-15,0 0 31,-17 0 32,35 0-47,0 0-16,0 0 15,-1 0-15,-34 0 16,0 0 62,35 0-78,0 0 16,-36 0-1,1 0-15,17 0 31,-17 0 1,35 0-32,35 0 15,0 0-15,36 17 16,-1-17-16,-52 18 16,-54-18-16,18 0 15,1 18-15,-36-1 250,0 1-234,0 0-1,0 17-15,0 0 32,0-17-32,0-1 15,0 1-15,0 17 16,0-17-16,0 0 16,0 35-1,0-36-15,0 18 16,0 1-16,0-1 15,0 0-15,0-17 16,0 0-16,0 17 16,0 18-1,0-36 1,0 19-16,0-19 16,0 1-16,0 17 15,0-17 1,0-1-16,0 1 47,0 0-47,0-1 15,0 19 1,0-19 0,0 1 93,0 17-109,0-17 31,0 0-31,0-1 16,0 18-16,17 1 15,-17-1 1,18 0-16,0-17 16,-1 17-16,-17 0 15,0-17 157</inkml:trace>
  <inkml:trace contextRef="#ctx0" brushRef="#br0" timeOffset="37039.61">24571 9613 0,'0'18'141,"0"17"-126,0 0-15,0 18 16,0 0-1,0-35 1,0 17-16,0-17 16,0 17-16,0 0 15,0 1-15,0-19 16,0 1-16,-18 17 16,18 18-1,0-35-15,0 17 16,-17 0-16,17 1 15,0-1 1,0 0 0,0 0-1,0-17-15,0 17 16,0 36-16,0-54 16,0 19-1,0-1-15,0 0 16,0-17-16,0 0 31,0-1 0,0 1-15,0 0-16,0-1 31,17 1 0,1-1 204,0-17-173,-1 0-46,19 0 31,-19 0-32,1 0 1,-1 0 0,1 0-1,0 0 1,17 0-16,-17 0 16,35 0-16,-1 0 0,-34 0 15,17 0 1,-17 0-16,0 0 15,17 0 1,-17 0-16,-1 0 16,1 0-16,17 0 15,-17 0-15,-1 0 16,19 0-16,-1 0 16,0 0-16,18 0 15,-35 0-15,35 0 16,-36 0-16,1 0 15,17 0-15,-17 0 16,0 0 0,17 0-1,-18 0-15,36 0 16,-17 0-16,34 0 16,-35 0-16,18 0 15,0 0-15,-35 0 16,35 0-16,-35 0 15,34 0 1,-34 0-16,0 0 16,35 0-16,-18 0 15,18 0 1,0 0-16,0 0 0,0 0 16,17 0-16,-17 0 15,-18 0 1,36 0-16,-1 0 15,-17 0-15,-17 0 16,34 0-16,-52 0 16,35 0-16,-18 0 15,-17 0-15,17 0 16,-17 0-16,-1 0 16,1 0-16,-1 0 15,19 0-15,-19 0 16,1 0-16,35 0 15,-35 0-15,35 0 16,-36 0-16,36 0 16,-35 0-16,17 0 15,-17 0-15,-1 0 16,54 0 0,-36 0-16,0 0 15,54 0-15,-19 0 16,-17 0-16,-18 0 15,36 0-15,-18 0 16,-18 0-16,18 0 16,-35 0-1,35 0-15,-1 0 16,-16 0-16,34 0 16,-34 0-16,16 0 15,19 0-15,-18 0 16,18 0-16,-19 0 15,19 0-15,-36 0 16,18 0-16,-35 0 16,17 0-16,-17 0 15,17 0-15,0 0 16,1 0-16,34 18 16,-35-18-16,1 0 15,34 18-15,-52-18 16,0 0-16,-1 0 15,1 0-15,-1 0 16,19 0-16,-1 17 16,0-17-16,18 0 15,-18 0-15,-17 0 16,35 0-16,-35 0 16,-1 0-1,19 0 1,-19 0-16,36 0 15,0 36-15,-18-36 0,1 0 16,17 0 0,-1 17-16,-16-17 15,-19 0-15,1 0 16,0 0-16,-1 0 16,19 0 202,-19 0-218,1 0 16,35 0 0,17 0-16,-52 0 0,70 0 15,-35 0 1,-18 0-16,18 0 15,-35 0-15,0 0 16,-36 0 468,0 0-468,-17 0 93</inkml:trace>
  <inkml:trace contextRef="#ctx0" brushRef="#br0" timeOffset="39432.4">27287 10724 0,'0'18'125,"18"35"-110,-18-35-15,0 35 16,18-36-16,-18 18 16,0 18-16,0-35 15,17 17-15,-17-17 16,0 35-16,0-18 16,0 0-16,18 18 15,17-17-15,-35-1 16,0-17-1,0-1-15,0 1 16,0-1-16,0 1 16,0 0-1,0 17 17,0 0-1,0 1-16,0-19 17,0 1-32,0-1 15,0 1 48,0 0-32,0 17 47,0-17-78,0-1 16,0 19-1,0-1-15,0 0 16,0-17-16,0-1 16,0 1-16,0 0 15,0-1-15,0 1 16,0 0 0,0-1-16,0 19 31,0-19 31,0 1 1,0-1-48,0 19 1,0-1 0,0-17-16,0-1 15,0 1-15,0 0 16,-17-18 0</inkml:trace>
  <inkml:trace contextRef="#ctx0" brushRef="#br0" timeOffset="40976.42">27182 11959 0,'17'0'171,"1"35"-171,-18 1 16,35-19-16,-35 1 16,18 0-16,-1-1 15,19 19 17,-36-1-17,17 0 16,1-17-15,-18-1-16,18 1 16,-1-18 31,1 0 156,17 0-203,-17-18 15,17-17-15,-17 0 16,-1 17-16,1 1 16,0-19-1,-1 19-15,1-1 0,17-17 16,-17 17-16,-1-17 15,1 35-15,0-18 16,-1-17 0,1 17-16,0 18 0,-18-17 15,17-1 17,1 18-17</inkml:trace>
  <inkml:trace contextRef="#ctx0" brushRef="#br0" timeOffset="52112.23">24342 12471 0,'17'17'78,"1"-17"-62,0 0-1,17 0 1,0 0-16,0 18 15,1-18-15,-1 0 16,36 0-16,-1 18 16,-35-18-16,18 17 15,0-17-15,0 0 16,-18 18-16,36-18 16,-18 35-16,0-35 15,0 0-15,0 18 16,17-18-16,1 17 15,-1-17-15,-34 0 16,34 0-16,18 0 16,0 0-16,1 0 15,-1 0-15,18 0 16,-18 0 0,0 0-16,0 0 0,0 0 15,-35 0-15,-17 0 16,17 0-1,-36 0-15,19 0 16,-1 0-16,18-17 16,-18-1-16,36 18 15,-19-17-15,1-1 16,-17 18-16,-1-35 16,0 35-16,0 0 15,18-18-15,-17 18 16,34-18-16,-34-17 15,16 35-15,19 0 16,-18-18-16,-18 18 16,36 0-16,-18 0 15,-18 0-15,18 0 16,-36 0-16,36 0 16,0 0-16,-35-17 15,53 17-15,-1-18 16,-17 18-16,35 0 15,0 0-15,1 0 16,34 0-16,53 0 16,-52 0-16,-18 0 15,52 0-15,-69 0 16,-1 0-16,-35 0 16,35 0-1,0 0-15,0 0 16,1 0-16,16 0 15,-16 0-15,52 0 16,-53 0-16,-35 0 16,17 0-16,-34 0 15,-1 0-15,-17 0 16,17 0-16,0 0 16,18 0-16,0 0 15,35 0-15,-53 0 16,1 0-16,-19 0 15,1 18 189,-18-1-204,0 1 31,0 17-31,-18-17 15,1 17-15,17-17 16,-36 17-16,19 0 16,-1 1-16,1-36 15,17 70-15,-36-52 16,36 0 0,-17 17-16,-1-18 15,18 1-15,-18 35 16,18-35-1,-17 17-15,-1-35 16,0 35-16,1 0 16,-1-17-16,0 35 15,-17 18-15,0-36 16,17 0 0,18-17-16,-17-1 15,17 19 1,-36-1-16,36 0 15,-35 18-15,0 18 0,17-36 16,1 18 0,17-18-16,-18-35 15,18 18-15,0 17 16,-18-35 0,18 18-16,-17-1 15,17 19 32,-18-19-31,-17 19 93,35-19-109,0 1 31,0 0-15,0-1 15</inkml:trace>
  <inkml:trace contextRef="#ctx0" brushRef="#br0" timeOffset="56799.52">24342 12471 0,'-18'0'250,"18"17"-234,-35 19-16,35 17 15,0-36 1,-18 36-16,18-35 16,-18 17-16,18-17 15,-35 17-15,35-17 16,-17 17 0,17 0-16,-18 0 15,18 1-15,0-1 16,0-17-16,-18 34 15,1-34-15,-1 0 16,18-1 0,0 1-16,0 0 15,0-1 1,-18 1 0,18 0-1,-17 35-15,-1-53 16,18 52-1,0-34-15,0 0 16,-18 35 0,18-36 249,-17 1-249,17 17-16,0-17 16,0-1 390,17-17-375,1 0-31,0-17 16,-18-1-16,35 18 31,-17 0-15,17 0-1,-17 0-15,-18-17 31,17 17 1,18 0-32,-17 0 15,17-18 1,-17 18 0,0 0-1,-1 0 1,1 0-1,17-35 1,-17 35 0,-1 0-1,1 0-15,0 0 32,17 0-32,-17 0 31,-1 0-31,19 0 15,-19 0 1,19 0 0,-19 0-16,1 0 15,17 0-15,-17 0 16,-1 0-16,19 0 16,-1 0-16,0 0 31,-17 0-16,-1 0-15,1 0 16,0 0-16,17 0 16,-17 0-16,17 0 15,18 0-15,-18 0 16,-17 0 0,17 0-16,18 0 15,-35 0 1,-1 0-16,1 0 15,17 0-15,-17 0 16,17 0-16,-17 0 16,17 0-16,0 0 15,1 0 1,-1 0-16,0 0 16,0 0-16,18 0 15,-35 0-15,35 0 16,-36 0-16,1 0 15,35 17-15,-35-17 16,17 0-16,-17 0 16,-1 0-1,36 18-15,-35-18 16,35 0-16,-36 0 16,36 35-16,18-35 15,-36 0-15,0 18 16,1-18-16,34 0 15,-35 17-15,18-17 16,0 0-16,0 18 16,-17-18-16,34 0 15,-17 18-15,-18-18 16,36 0 0,-18 0-16,17 0 15,-17 17-15,18-17 0,-18 18 16,17 0-16,1-18 15,-36 0 1,18 0-16,0 35 16,17-35-16,-34 18 15,34-18-15,-17 0 16,-35 0 0,35 0-16,-18 0 0,18 0 15,-35 0 1,17 0-1,0 0-15,18 0 16,-35 0 0,35 0-16,-18 0 15,0 0-15,36 0 16,-36 0-16,0 0 16,1 0-16,-19 0 15,18 0-15,1 0 16,-1 0-16,0 0 15,1 0-15,-1 0 16,18 0-16,0 0 16,-36 0-1,36 0 1,-35 0-16,0 0 0,17 0 16,-18 0-16,1 0 15,17 0-15,-17 0 16,35 0-16,-35 0 15,-1 0-15,18 0 16,-17 0-16,0 0 16,35 0-16,-36 0 15,19 0 1,-1 0 0,18 0-16,-36 0 15,19 0-15,-19 0 16,1 0 15,0 0-31,17 0 16,18 0-16,-18 0 15,0 0 1,-17 0 15,0 0-31,-1 0 16,19 0-16,-1 0 15,0 0-15,36 0 16,-54 0-16,19 0 16,-19 0-1,1 0 32,35 0-47,0 0 16,-36 0 78,1 0-79,0 0 1,-1 0-16,19 0 15,-19 0-15,1 0 16,-1 0-16,19 0 16,-1 0-16,0 0 15,-17 0-15</inkml:trace>
  <inkml:trace contextRef="#ctx0" brushRef="#br0" timeOffset="58663.36">25506 7038 0,'0'35'156,"0"0"-140,0 1-16,0 17 16,0-36-16,0 36 15,0-35-15,35 35 16,-35-36-16,0 19 15,0-1-15,0-17 16,18 17 15,-18-17-15</inkml:trace>
  <inkml:trace contextRef="#ctx0" brushRef="#br0" timeOffset="59863.33">25770 7179 0,'0'53'94,"0"-35"-94,0 52 15,0-17-15,0-18 16,0 18-1,0-35-15,0 17 16,0-17-16,18-1 141,0-34-126,-18-1 1,17-17-16,1 0 16,-18-1-1,18 19-15,-1-19 16,-17 1-1,18 35-15,0-18 32,-1 1-32,-17-1 15,18 18 1,17-17 0,-17 17 155,-1 0-155,-17 52 0,0-16-1,0 17-15,0-18 0,0-17 16,0 17-16,0 0 16,0-17-16,0-1 15,0 1 1</inkml:trace>
  <inkml:trace contextRef="#ctx0" brushRef="#br0" timeOffset="60510.86">26370 7038 0,'0'35'63,"0"36"-48,0-54-15,0 54 16,0-1-16,0-17 16,0 18-16,0-18 15,0 17-15,0-52 16,0 53-16,0-54 16,0 19-16,0-1 15,0-18-15,0 1 16,0 0 15,0-36 63,0-52-94,0 17 15,0 0-15</inkml:trace>
  <inkml:trace contextRef="#ctx0" brushRef="#br0" timeOffset="61471.49">26423 7073 0,'18'0'16,"17"-35"-1,-35 17 16,18 18 63,-18 18-78,35 52-1,-35-17-15,18-17 16,-18-19-16,0 19 16,0-19-16,0 1 15,0 17-15,0 18 16,0-35 0,0-1-1,0 19-15,0-19 16,0 1 15,0 0 47,-18-18-31,-17 0-31,17 0-16,0-18 15,1 0 17,-1 1-17,0-1 16,-17-17-15,17 35 47</inkml:trace>
  <inkml:trace contextRef="#ctx0" brushRef="#br0" timeOffset="62720.12">26811 7179 0,'-18'0'93,"18"18"-77,0 35-16,0-36 16,0 1-16,18 35 15,0-36-15,-1 1 47,1-18-31,0 0-1,17 0-15,0 0 16,0 0-16,-17 0 16,0 0-16,-1 0 15,1-18 1,0 1-16,-1-1 16,-17-35-1,0 36-15,0-1 0,0 0 16,18 1-16,-36 17 140,1 35-124,17 0-16,0 0 16,-18 36-16,18-53 15,0 17-15,-18 0 16,18 1-16,0-19 16,0 1-1,0-1 16</inkml:trace>
  <inkml:trace contextRef="#ctx0" brushRef="#br0" timeOffset="63389.84">27552 6756 0,'0'35'0,"0"-17"16,0-1-1,0 1-15,0 0 16,0-1-16,0 36 16,0 0-16,0-18 15,0 36 1,0 17-16,0-17 15,0-36-15,0 18 16,0 17-16,0-17 16,0 0-16,0 0 15,0 0-15,0 0 16,0-35-16,0 34 16,0-34-1,0 0 110,-18-18-109,1 0-1</inkml:trace>
  <inkml:trace contextRef="#ctx0" brushRef="#br0" timeOffset="63976.33">27287 7302 0,'0'-17'79,"18"17"-64,17 0 1,1 0-16,34 0 15,18 0-15,0 0 16,-17 0-16,17 0 16,-17 0-16,-36 0 15,18 0-15,-35 0 16</inkml:trace>
  <inkml:trace contextRef="#ctx0" brushRef="#br0" timeOffset="66089.23">25629 9754 0,'0'36'94,"0"34"-94,0-35 16,0 1-16,0 52 15,0-53-15,0 53 16,0-52-16,0 17 16,0-18-1,0 0-15,0-17 16,0-1-1,0 1 17,0 0-17,0 52 17,0-87 77,0-107-93</inkml:trace>
  <inkml:trace contextRef="#ctx0" brushRef="#br0" timeOffset="67327.57">25576 9842 0,'0'-35'31,"18"35"-15,0 0 15,35-17-31,-18 17 16,-18 0-16,36-18 15,-17 18-15,-36-18 16,35 18-16,0 0 16,1-35-1,-19 35-15,1 0 16,17 0 31,-17 0-16,17 0-31,-17 35 16,-18-17-1,17-18-15,-17 18 32,18-1-32,-18 1 15,0-1 1,0 1-16,-18 0 15,1 17 1,17-17 0,-18-18-16,-17 35 15,35-17 1,-18-18 15,0 17-15,1 1-16,-18 17 31,-1-35-15,19 0 15,-19 0-31,19 0 16,-1 0-1,0 0 63,-17 18-62,17-18 125,-34 0-126,34 0-15,-17 0 31</inkml:trace>
  <inkml:trace contextRef="#ctx0" brushRef="#br0" timeOffset="68513.75">26141 10213 0,'-18'0'63,"18"18"-48,0-1 1,0 1-16,0-1 16,0 19-1,0-19-15,18-17 219,-18-53-203,0 36-16,17-36 15,19 18-15,-19 17 16,1-17-16,-18 17 16,35-17-1,-17 35 1,-18-18-16,18 18 15,17 0-15,0 0 63,-17 0-47,-1 0-1,1 0 126</inkml:trace>
  <inkml:trace contextRef="#ctx0" brushRef="#br0" timeOffset="69687.22">26582 10160 0,'17'18'218,"-17"17"-218,0 0 16,0-17 0,0-1 15,0 1-15,0 17 15,0-17-31,0 0 31,0-1-15,36-17 15,-19 0-15,19 0-1,-19 0 1,-17-17-16,18 17 15,0-18-15,-18 0 16,0 1-16,0-19 16,0 1-16,0 0 31,0 17-15,0 1-16,0-1 15,0 0 48,-18 18-48,0 0-15,-35 0 16,36 0-16,-19 0 16,19 0-16,-1 0 15,-17 0 32</inkml:trace>
  <inkml:trace contextRef="#ctx0" brushRef="#br0" timeOffset="70815.16">27234 10160 0,'0'-18'32,"-17"1"14,-1 17-46,1 0 16,-1 0 0,0 0-16,1-18 15,-1 18 1,0 0-16,1 0 16,-1 0-16,0 0 15,-17 0 1,17 0-1,1 0-15,-1 0 16,-17 0-16,17 0 16,1 0-1,-1 18 1,0-18 15,18 17-15,0 1-16,0 17 15,18-17 1,0 0-16,-1-18 16,1 0-1,0 0-15,-1 17 16,1 1-16,-1-1 16,1 1-1,17 17 1,-17-17-1,0 0 1,-18-1-16,0 1 16,0 0-1,0-1 48,0 1-63,0-1 15,-53 1-15,0-18 16,35 35 0,-17-35-16,0 0 0,17 0 93,18-35-61,0 17-17,0 1 1</inkml:trace>
  <inkml:trace contextRef="#ctx0" brushRef="#br0" timeOffset="71958.92">27340 10354 0,'0'-18'125,"0"1"-109,53-19-1,-35 36-15,17-17 16,-17-1-16,-1 18 16,19-17-16,-19-1 15,-17 0 16,0-17 1,0 17-17,-17 18 32,-1 0-16,-17 0-31,17 0 32,0 0-32,1 0 15,-1 0-15,1 0 16,-1 18 46,0-18-46,1 18-16,17-1 16,0 1-16,0 17 31,0-17-31,0-1 16,0 19-16,0-19 15,17 1-15,1 0 0,-18-1 16,18 1-1,17 0-15,0-1 0,0 1 16,-17-18 0,17 17-1,-17-17-15,17 0 16,-17 0 0,-1 0-1,-17-17 79,0-1-94,-35 1 16</inkml:trace>
  <inkml:trace contextRef="#ctx0" brushRef="#br0" timeOffset="73199.53">28081 10125 0,'0'-18'63,"0"0"-48,0 1 1,0-1-1,-18 1 1,1 17-16,-18 0 31,17-18-15,0 18 46,1 0-46,-1 0 15,0 0-15,1 18 0,-1-1-16,0 1 15,1-18-15,17 17 16,0 1-16,0 0 31,0 17-15,0-17 15,17-1-15,1-17-1,17 18-15,1 17 16,-19-35-1,1 18 17,-18-1-17,18 1 17,-18 0-1,0-1-16,0 1 17,0 0-17,0-1-15,0 1 16,-18 0 0,0-18-16,1 0 15,17 17-15,-18-17 16,0 0-16,1 0 78,-1 0-31,-17 0-32</inkml:trace>
  <inkml:trace contextRef="#ctx0" brushRef="#br0" timeOffset="76272.23">26070 12841 0,'-17'0'32,"-1"0"15,-17 0-1,17 0-46,0 35 16,1-35 0,-1 36-1,-17-1-15,17 0 16,18-17-16,-35 17 16,35-17-1,0-1-15,0 1 16,0 17 15,0-17-15,0 0-1,18 17-15,-1-17 16,1 17 0,17-18-16,-17 1 15,-1 0 1,1-18-16,0 17 15,17-17-15,0 0 16,-17 18-16,0-18 16,-1 0-16,18 0 31,-17 0-15,0 0-1,17 0 1,-17-18-16,-18-17 0,17 17 15,-17-17 1,18 0-16,-18-18 16,0 35-1,0-17-15,18 17 16,-18 1 0,0-19 46,0 19-46,0-1-16,-18 18 15,18-35-15,-18 17 16,1 18 46,-1-17-46,-17-1 0,17 0-1,18 1 1,-18-1 0,1 0 62,-1 18-63</inkml:trace>
  <inkml:trace contextRef="#ctx0" brushRef="#br0" timeOffset="77479.92">26441 13088 0,'17'-18'78,"-17"36"-63,36 17 17,-19-17-17,1-18 32,-18 18-47,18-18 16,-1 0-1,1 0-15,17 0 16,-17 0 0,-1 0-1,1 0 1,0 0-16,-1 0 16,-17-18-1,0 0-15,18-17 16,-18 17-1,0 54 142,0-1-157,0 18 15,0-35-15,0 34 16,0-34-16,18 0 141,-1-18-141,1 0 15,35-71-15</inkml:trace>
  <inkml:trace contextRef="#ctx0" brushRef="#br0" timeOffset="78106.32">26987 12682 0,'0'53'79,"0"-17"-79,0 16 15,0 19-15,0-53 16,0 35-16,0-18 15,0 18-15,0-18 16,0 18-16,0-35 16,0 35-16,0-18 15,0-18-15,0 1 16,0 0 0,0 17-1,0-17 1,-17-107 93,-18 19-109</inkml:trace>
  <inkml:trace contextRef="#ctx0" brushRef="#br0" timeOffset="78456.97">26741 12806 0,'0'35'94</inkml:trace>
  <inkml:trace contextRef="#ctx0" brushRef="#br0" timeOffset="79159.43">26793 12929 0,'36'0'47,"-1"0"-32,0 0-15,1 0 16,-1 0-16,-18 0 16,36 0-16,-17 18 15,34-18-15,-34 35 16,-1-35-16,0 0 16,-17 0-16</inkml:trace>
  <inkml:trace contextRef="#ctx0" brushRef="#br0" timeOffset="80031.59">27534 12965 0,'18'17'78,"-18"54"-62,18-18-16,-18 17 15,0-17-15,0 18 16,0 17-16,0-53 16,0-17-16,0-1 15,0 19-15,0-19 16,0-34 124,0-19-140,0 1 16,0-35-16</inkml:trace>
  <inkml:trace contextRef="#ctx0" brushRef="#br0" timeOffset="80950.73">27675 12982 0,'0'0'0,"18"-17"0,0-1 15,-1 18 1,1 0-1,-18-18 1,18 18 0,17 0 31,-17 0-16,-1 0-16,18 0 1,-35 18 31,0 0-31,0-1-16,0 1 15,0 17 1,0-17-16,0-1 15,-17 1-15,-18 0 16,35-1 0,0 1-1,-18-18 1,0 18 0,1-18-1,-1 0 16,0 0-15,1 0 0,-1 0-1,0 0 17,-17 0-17,17 0 1,18-18 62</inkml:trace>
  <inkml:trace contextRef="#ctx0" brushRef="#br0" timeOffset="82168.93">27958 12982 0,'17'0'78,"-17"18"-78,0-1 16,18 1-16,0 17 15,-18-17-15,17-18 16,1 18-16,-18 17 16,17-35-16,1 18 15,17-1 1,-17-17-16,0 0 16,17 0-1,0 0 1,-17 0-16,-1 0 15,1 0 1,0 0-16,-18-17 16,0-1-1,0 0-15,0 1 32,0-1-17,0 53 157,0 1-156,0-19-16,0 1 15,0 0-15</inkml:trace>
  <inkml:trace contextRef="#ctx0" brushRef="#br0" timeOffset="82872.7">28681 12665 0,'0'17'47,"0"1"-31,0 53-16,0-19 15,0-16-15,0 34 16,0 1-16,0-1 16,17-34-16,1-36 15,-18 53 1,0-36-16,0 36 16,0 35-1,0-52 1</inkml:trace>
  <inkml:trace contextRef="#ctx0" brushRef="#br0" timeOffset="83447.5">28557 13088 0,'0'-18'47,"36"18"-31,-1 0-16,18 0 15,0 0-15,-36-17 16,54 17-16,-18 0 15,-36-36-15,1 36 16,17 0-16,-17 0 16,0 0-1,-1 0 32</inkml:trace>
  <inkml:trace contextRef="#ctx0" brushRef="#br0" timeOffset="85270.31">27411 13670 0,'0'18'109,"0"17"-93,0 18 0,-18-18-16,18-17 15,0 17-15,0 0 16,-35 1-16,35-19 16,-18 36-16,18-35 15,0 17-15,0-17 16,0 17-16,0 0 15,0-17-15,0 17 16,0 1-16,0-1 16,0 0-16,0 0 15,0 1-15,0-1 16,0 0-16,0 1 16,-17-1-16,17 18 15,0-36-15,0 1 16,0 35-16,-36 0 15,36-36-15,0 1 16,0 17-16,0-17 16,0 0-16,0 17 15,0-17-15,0-1 16,0 18-16,0-17 16,0 0-1,0 17-15,0 0 16,0 1-16,18-36 15,-18 17-15,0 1 16</inkml:trace>
  <inkml:trace contextRef="#ctx0" brushRef="#br0" timeOffset="86511.1">26935 14870 0,'0'-18'94,"35"53"-78,0 0-1,-17-17-15,-18 35 16,53-18-16,-36 1 16,-17-1-16,18-35 15,-18 18-15,18-1 16,-18 1 15,17-18 0,1 0 16,0 0-31,-1 0-16,1 0 15,17 0-15,-17 0 16,35 0 0,-18 0-16,-35-18 15,53 1-15,-36-1 16,72-35-16,-72 35 16,19 1-16,-1-1 15,-18 0-15,54-35 31</inkml:trace>
  <inkml:trace contextRef="#ctx0" brushRef="#br0" timeOffset="90272.43">25541 15699 0,'0'-36'63,"35"1"-48,1 17 1,-19 18-16,19-17 16,16-19-16,1 1 15,-17 18-15,17-19 16,-36 19-16,54-19 15,-18 19-15,-18-1 16,36 0-16,-19 1 16,-16-18-1,-19 35-15,19-18 16,-19 18-16,19 0 16,-1 0-16,18 0 15,0 0 1,-36 0-1,36 0 1,0-18-16,0 18 0,-35 0 16,35 0-16,17 0 15,-52 0 1,52 0-16,1 0 16,-36 0-16,53 0 15,18 0-15,-18 0 16,54 0-16,16 0 15,-70 0-15,1 0 16,-19 0-16,-52 0 16,35 0-16,-36 0 15,19 0 1,-19 0-16,54 0 16,-1 0-16,19 0 15,34 0-15,-35 0 16,1 0-16,34 0 15,-35 0-15,-17 0 16,-54 0-16,36 0 16,0 0-16,-35 0 15,35 18-15,-18 0 16,-17-1 0,35 1-16,-36-1 15,1 1-15,17 17 16,0 1-16,1-1 15,-1 0-15,-17 0 16,-18 18-16,53 0 16,-36 0-16,-17-17 15,18-1-15,-18 35 16,35 1-16,-35-53 16,0 17-16,0-18 15,0 1-15,0 0 16,0 17-1,0-17-15,0-1 16,0 1-16,0 0 16,0 17-16,-18 0 15,18-17-15,-35-1 16,0 19-16,35-19 16,-71 54-16,36-71 15,-18 35-15,36 0 16,-19 1-16,-34-19 15,17 36-15,0-35 16,0 0-16,-35 17 16,17 0-16,36-17 15,-36-18-15,1 35 16,35-35 0,-18 0-16,17 0 15,-34 18-15,-54-18 16,-17 0-16,-18 0 15,-35 0-15,36 0 16,17 0-16,17 35 16,54 0-16,-19-35 15,54 0-15,-18 18 16,35-18-16,-52 0 16,-18 0-16,0 0 15,-36 0-15,-52 0 16,35 0-16,35 0 15,18-18-15,-1 1 16,54 17-16,0-18 16,35 0-1,-18 1 1,-17-19 0,0 19-1,35-1-15,-18 18 16,0-35-1,18 17 1,-35-17-16,35 0 16,-18-1-1,18 19 1,-35-19-16,35 19 16,0-1-1,-18-17-15,18 17 16,-17-17-1,-18 0-15,17-18 16,18 35 31,0-17-16,0 17-15,0-35-1,0 36 1,0-1-16,0 0 16,0-17-1,0 17-15,0 1 16,0-1-16,0 1 16,0-19-1,0 19-15,0-19 16,0 19-16,0-1 15,0 0 1,0 1 47,0-1-32,0 1-16,0-1 79,0 0-78,0 1-16,0-1 47,0-17-32,0 17 32</inkml:trace>
  <inkml:trace contextRef="#ctx0" brushRef="#br0" timeOffset="91039.14">26388 15699 0,'0'35'63,"0"0"-63,0 18 15,0 0-15,17 53 16,-17-71-16,0 36 15,0-54-15,0 1 16,0 0 0</inkml:trace>
  <inkml:trace contextRef="#ctx0" brushRef="#br0" timeOffset="91775.47">26247 15681 0,'0'-18'63,"0"1"-48,17 17-15,1 0 16,17 0-16,0 0 16,1-18-16,34 18 15,-34 0-15,17 0 16,-1-18-16,-34 18 15</inkml:trace>
  <inkml:trace contextRef="#ctx0" brushRef="#br0" timeOffset="92857.13">26935 15716 0,'-18'-17'16,"0"17"-16,1 0 47,-1 0-31,0 0 15,1 0-31,17 17 15,0 19 1,0-1 0,0-18-16,0 1 15,0 0 17,17-18-1,1 0-31,0 0 15,17 0 17,-17-18-32,-1 0 15,-17 1 1,18-1-16,-1-17 16,-17 17-1,0 71 126,0 18-126,0-36 1,0 18-16,0-35 31,0 17-31,18-18 16,0-17 125,-18-17-126,0-36-15</inkml:trace>
  <inkml:trace contextRef="#ctx0" brushRef="#br0" timeOffset="94290.85">27093 15734 0,'18'-18'63,"0"18"-47,-1 18-1,-17 17 1,18 0-16,-18 1 15,18-1 1,-1 18 0,-17-18-1,18-17-15,-1-18 110,1 0-95,-18-35-15,35-1 16,-35-17 0,18 53-16,0-53 15,-18 36 1,0-1-1,35-17 1,-17 35 15,17 0 16,0 0-31,-35 35 15,18-17-15,-18 35-1,35-36-15,-35 1 32,0 17-32,18-17 93,-18-36-30,17-35-63,19 18 15,-1-18-15,-18 53 16,1-35-16,0 17 16,-1 18-16,1 0 93,17 0-77,-35 36 0,0-19-16,18 1 15,-18 17-15,0 0 16,0 18 0,0-35-1,18 35-15,-1-36 16,1-17 140</inkml:trace>
  <inkml:trace contextRef="#ctx0" brushRef="#br0" timeOffset="95522.21">28081 15646 0,'0'-18'15,"-18"18"16,1 0-31,-1 0 16,1 0 0,-1 0-16,-17 0 31,17 0 0,0 18-15,1-1-16,17 19 15,0-1-15,-18-17 16,18 17-16,0 18 16,0-36-1,0 1-15,0 17 32,0 1-17,53-36-15,18 0 16,-54 0-16,36 0 15,-18-18 1,-35 0-16,0 1 16,0-1-16,18-17 15,-18 17-15,0 0 16,0 1 0,0-1-16,0 1 31,0-1 16,0 36 78,18 52-125,17 1 15,-35-54 1,0 36-16,0-18 16,18-17-16,-18 0 15,0-1-15,0 36 16,17-70 124,-17-36-124</inkml:trace>
  <inkml:trace contextRef="#ctx0" brushRef="#br0" timeOffset="96199.43">28328 15557 0,'0'36'94,"0"-19"-94,0 1 16,0 35-16,18-18 15,-1 1-15,-17-1 16,0 18-16,18-36 16,-18 36-16,35-17 15,-35-19-15,0 18 16,18 18-16,-18-35 15,0 0 1,0-1-16,0 1 16,18 17 31,-18-52 46,0-1-77,0-53-16</inkml:trace>
  <inkml:trace contextRef="#ctx0" brushRef="#br0" timeOffset="97391.59">28293 15822 0,'17'0'172,"36"0"-156,-35 0-16,17 0 15,-17-18 110,0 1-94,-1 17-15,1 0-16,-1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1-28T13:41:27.3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21078 9507 0,'0'-35'63,"18"35"-48,0 0-15,35 0 16,17 0-1,1-35-15,-36 35 16,36-18-16,-1 18 16,-52 0-16,35 0 15,-36 0-15,1 0 16,17 0-16,-17 0 16,0 0-1,-1 0 1,1 0 31,-1 18-32,1-18 1,-18 53 0,0-36-1,0 19-15,35 17 16,-35-36-16,0 18 15,0 18-15,0-35 16,0 35-16,0 0 16,0-18-16,0 36 15,0-36-15,0 0 16,0-17-16,0 70 47,0-70-32,0-1 1,0 1 0,0 0-16,0 17 15,0-17 1,-17-71 78,-107-106-94</inkml:trace>
  <inkml:trace contextRef="#ctx0" brushRef="#br0" timeOffset="1191.49">21114 9543 0,'17'0'78,"-17"17"-62,0 19-16,0-19 15,0 54-15,0-36 16,0 0-16,0 36 15,0-36-15,0 18 16,0-18-16,0 18 16,0-35-16,0 52 15,0-17-15,0-35 16,0 0-16,0-1 16,0 1-16,0-71 140,36-18-140</inkml:trace>
  <inkml:trace contextRef="#ctx0" brushRef="#br0" timeOffset="1841.89">22225 9349 0,'0'-18'15,"35"18"1</inkml:trace>
  <inkml:trace contextRef="#ctx0" brushRef="#br0" timeOffset="2919.61">22243 9684 0,'17'0'32,"1"0"-17,0 0 1,-18 17-16,0 19 15,0-1 1,35 0-16,-35 0 16,0-17-16,17 0 15,-17 17-15,0-17 16,18-1-16,-18 1 16,0 0-16,0 17 15,0-17-15,0-1 16,0 1-16,0 17 15,0-17 1,0-1 0,0 19-16,0-19 31,0 1-31,0 0 16,0-1-16,0 1 15,0 17 16,0-17-31,-18 17 16,1 0 0,-18-17-1,17 0-15,18-1 16,-18-17 0,-35 0 77,36-53-77,-1 53-16,-17-88 16,35 53-1</inkml:trace>
  <inkml:trace contextRef="#ctx0" brushRef="#br0" timeOffset="4792.42">22754 9437 0,'0'-18'16,"0"-17"-16,18 17 16,-18 1-1,17 17-15,1-18 16,0-17-16,-1 17 16,1 18 15,0 0-16,-1 0-15,1 0 16,0 0-16,70 0 47,-71 0-31,1 0 77,-18 18-77,0 17-16,0-17 16,0 17-1,0-17 1,-18-1-16,18 1 47,-17-1-32,-1 1 1,18 0 15,0-1-15,-18 1-1,1 0 1,-1-1 0,18 1-1,-53 17 32,53-17 0,-17-1-31,-19 1 15,36 0-15,0-1-1,0 1-15,-17 0 16,17-1 124,17-17-124,1 0-16,0-17 16,-1 17-16,19-18 15,16 18 1,-34-18 15,17 1 0,-17 17-15,17 0-16,-17 0 16,0 0-16,-1-18 31,1 18-15</inkml:trace>
  <inkml:trace contextRef="#ctx0" brushRef="#br1" timeOffset="14288.19">20408 10477 0,'0'18'78,"35"-18"-62,-17 0-16,53 0 15,-1 0-15,-17 0 16,-18 0-16,36 0 16,-53 0-16,35 0 15,-1 0-15,-16 0 16,17 0-1,0 0-15,-18 18 0,35-18 16,-17 0-16,18 0 16,17 0-1,0 0-15,0 0 16,36 0-16,17 17 16,18 1-16,52 35 15,-69-53-15,69 0 16,-17 0-16,-35 0 15,-18 0-15,18 0 16,-53 0-16,-36 0 16,-34 0-16,-19 0 15,1 0-15,-1 0 16,1 0-16,0 0 16,-1 0 30,-34 0 126,-36 18-156,-53-1-16,0 36 16</inkml:trace>
  <inkml:trace contextRef="#ctx0" brushRef="#br1" timeOffset="15839.59">20373 10583 0,'18'0'62,"17"0"-62,35 0 16,1-17-1,-36 17 1,36 0 0,-1-18-16,-17 18 15,0 0-15,35 0 0,-17-18 16,-1 18-16,1 0 16,-36 0-16,18 0 15,-18 0-15,1 0 16,34 0-16,-34 0 15,17 0 1,-18 0-16,18 0 16,-36 0-16,36 0 15,-17 0-15,16 0 16,19 0-16,0 0 16,-1 0-16,-17 0 15,18 0-15,-1-17 16,1 17-16,-54 0 15,36 0-15,-35 0 16,35 0-16,0 0 16,0 0-16,88 0 15,-18 0 17,-70 0-32,35 0 0,-17 0 15,17 0-15,106 0 31,-123 0-31,-1 0 16,-52 0-16,52-36 16,1 36-16,52-17 15,-34 17-15,34 0 16,-70 0-16,18 0 16,-36 0-1</inkml:trace>
  <inkml:trace contextRef="#ctx0" brushRef="#br1" timeOffset="18426">24324 9701 0,'0'18'125,"0"0"-125,0 17 15,0 0-15,0-17 16,0 17-16,0 0 16,0-17-1,0 0-15,18 17 16,-18-17-1,0-1-15,0-34 141,17-54-125,1 53-1,-18-35-15,35 18 16,-35 18-16,0-1 16,0 0-16,0 1 15,18-19 1,-1 36 31,-17-17 31,18 17 31,-18 35-93,0 18-16,0-35 15,0 17-15,0-18 16,0 36 0,0-35-16,0 0 15,35-54 95,-17-34-95,35 17-15,-35 18 16,-1-1-16,1-17 16</inkml:trace>
  <inkml:trace contextRef="#ctx0" brushRef="#br1" timeOffset="19682.16">24871 9754 0,'-53'0'62,"35"18"-46,18 0 15,-17-18-31,-1 17 16,18 1-1,-18-1-15,18 1 47,0 0-31,18-18 62,17 0-63,1 0-15,34-18 16,-52 18-16,17-70 16,-17 34-16,-18 19 15,17-19-15,-17 19 16,0 70 93,-17 52-109,17-69 16,0 34-16,0 19 16,0-54-16,0-18 15,0 1 1,0 17-16,0-88 94,0 1-79</inkml:trace>
  <inkml:trace contextRef="#ctx0" brushRef="#br1" timeOffset="20168.9">25206 9525 0,'0'18'47,"0"70"-47,0-18 16,0-34-16,0 34 15,0 1-15,0-1 16,0-52-16,0 0 16,0-1-16,0 1 15,0 0 63,-18-18-62,1-18 0</inkml:trace>
  <inkml:trace contextRef="#ctx0" brushRef="#br1" timeOffset="20625.05">24924 9948 0,'17'0'47,"72"-17"-32,-19-19-15,18 36 16,-17 0-16,-18-17 15,0 17-15,35-18 16,-35 18-16,-36 0 16,1 0-16</inkml:trace>
  <inkml:trace contextRef="#ctx0" brushRef="#br1" timeOffset="21591.62">25506 9860 0,'0'18'15,"35"-18"1,-17 0-16,17 0 16,0-18-16,1 18 15,-19-18 1,1 18-1,-18-17 110,0-1-93,-18 18-1,1 0-15,-36 0 30,35 18-46,0-1 16,-17 1 0,0 17-1,0 1 1,35-19-16,0 1 16,-18 35-1,0-35 1,18 17-16,0-18 47,0 1-32,36-18 1,16 35-16,1-17 16,-17-18-16,17 0 15,-1 0-15,-16 0 16,-19 0 31,19-35-32,17-1-15,-53 19 16,0-18-16,17 17 16</inkml:trace>
  <inkml:trace contextRef="#ctx0" brushRef="#br1" timeOffset="22792.17">25876 9895 0,'0'53'78,"0"-35"-62,0 35-1,0-35-15,0 17 16,36-106 125,-36 18-141,17 36 15,1-54-15,-18 53 16,17-17-16,-17 18 15,18-19-15,0 36 32,-1 0 61,1 0-77,-18 18 0,0 0-1,18 17-15,-18 0 16,17-35-16,-17 53 16,0-35-1,18-1 126,17-34-126,-17-1 1,-18 0-16,35-17 16,-17 35-1,-1-18-15,-17 36 94,0 53-94,18-1 16,-18-52-16,18 52 15,-1-52-15,-17 0 16,0 17-16,18-17 16,-18-36 93,0 0-93</inkml:trace>
  <inkml:trace contextRef="#ctx0" brushRef="#br1" timeOffset="23849.66">26670 9860 0,'-35'0'156,"-1"0"-141,1 18 1,0 17-16,-18 18 16,35-35-16,1-18 15,-1 35-15,0-17 16,1-18-16,17 35 16,0-18-16,0 1 15,-18 0 1,18-1 31,35-17-32,-17 0-15,35-17 16,0-36-16,-18 35 16,0-35-16,1 18 15,-36 17 1,0 1-1,0-1 1,0 89 78,0-36-79,0 18-15,17-36 16,-17 19-16,18-19 16,0 19-1,-1-54 48,-17-17-48,0-53 1</inkml:trace>
  <inkml:trace contextRef="#ctx0" brushRef="#br1" timeOffset="24321.05">26776 9437 0,'17'17'62,"-17"19"-62,0 52 16,0-35-16,0 17 16,0-17-16,18 18 15,-18-36-15,0-17 16,0-1-16,18 1 15,-1 0 17</inkml:trace>
  <inkml:trace contextRef="#ctx0" brushRef="#br1" timeOffset="24903.45">26529 9807 0,'18'0'62,"17"0"-46,18 0-16,-18 0 15,36 0-15,-1 0 16,-17 0-16,0 0 16,17-35-16,-52 35 15,17 0 1</inkml:trace>
  <inkml:trace contextRef="#ctx0" brushRef="#br1" timeOffset="25487.82">27323 9842 0,'17'0'47,"36"0"-31,-53 18-16,0 17 15,0-17 1,0 0-16,0-1 15,0 1 1,0 17 0,0 1-1,0-54 79</inkml:trace>
  <inkml:trace contextRef="#ctx0" brushRef="#br1" timeOffset="25849.58">27270 9419 0</inkml:trace>
  <inkml:trace contextRef="#ctx0" brushRef="#br1" timeOffset="27299.39">27834 9701 0,'-17'18'109,"17"35"-109,0 35 16,0 36-16,0-36 15,0 0-15,0 35 16,0 1-16,0-18 16,0 0-16,0-53 15,0 17-15,0-35 16,0-17-16,0 17 16,-18-17 93,18-36-93</inkml:trace>
  <inkml:trace contextRef="#ctx0" brushRef="#br1" timeOffset="29041.1">27922 10054 0,'-17'0'94,"-19"18"-79,19-1 1,-1 36-16,-35 0 16,36 0-16,-1 0 15,0-35 1,18-1 0,0 1-1,-17 0 48,34-18 77,36 0-124,-17 0-16,-1 0 16,0-18-16,-17 18 15,-1 0 1,19 0-16,-1-18 15,0 18-15,18 0 16,-35 0-16,-1-17 16,1 17 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1-28T13:48:13.06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5168 13035 0,'-17'0'172,"-1"18"-156,18-1-1,0 1-15,-18 35 16,1-35-16,17-1 16,-18 19-16,0 16 15,-17 1 1,35-35-16,0 0 15,0 17 1,0-17 187,53-18-203,-18 0 16,53 0-16,1 0 15,-19 0-15,18 0 16,-70 0 0,0 0-16,-1 0 0</inkml:trace>
  <inkml:trace contextRef="#ctx0" brushRef="#br0" timeOffset="776.19">5362 13141 0,'0'53'79,"0"53"-64,-17-71-15,17 18 16,0 17-16,-18-34 15,18 17-15,-18 17 16,18 1 0,0-54-16,-17 19 15,17-1-15,0 0 16,0-17-16,0 0 31,-18-1 94</inkml:trace>
  <inkml:trace contextRef="#ctx0" brushRef="#br0" timeOffset="3944.45">6385 13159 0,'-35'17'63,"35"1"-48,-18 52 1,1-34-16,17-19 15,0 19-15,0-1 16,0-17-16,-18 17 16,18-18-16,0 1 15,0 17-15,0-17 16,0 0 0,-18-18-16,18 35 31,0-70 109,0-1-124,0-17-16</inkml:trace>
  <inkml:trace contextRef="#ctx0" brushRef="#br0" timeOffset="4782.92">6385 13035 0,'18'0'62,"0"35"-46,17 18 0,0 18-16,-35-36 15,18 18-15,17 0 16,-35-35-16,18 17 15,-18 18 1,0-18-16,0-17 16,0 35-16,0-18 15,0-17 1,0-1 0</inkml:trace>
  <inkml:trace contextRef="#ctx0" brushRef="#br0" timeOffset="5424.86">6385 13511 0,'36'-35'125,"34"35"-109,18-35-16,36 17 15,-54 18 1,54-35-16,-89 35 16,18 0-16,-18-18 15,-52 18 110</inkml:trace>
  <inkml:trace contextRef="#ctx0" brushRef="#br0" timeOffset="6866.33">6950 13335 0,'0'18'47,"0"17"-31,0 18-16,0-36 15,0 36-15,0-17 16,0-1-16,0-17 16,0-1-16,0-52 140,0 0-140,17-1 16,-17-17-16,0 36 16,0-18-16,18-1 15,-18 19 1,35-1-1,-17 0 17,0 1-17,17 17 1,-18 0 0,19 0-1,-19 0 16,19 0-15,-1 17 0,-35 1-1,18 17-15,-18-17 16,17 0-16,1 17 16,-1-18-1,-17 1-15,0 0 16,0-1-16,0 1 15,0 17 1,0-17 0,18-18 124,17-53-140,-17 0 16,0 18-16,17 0 16,18-18-16,-18 17 15,-17 36-15,-18-35 16,17 17-1,19 54 79,-36-1-94,0 36 16,17-54-16,-17 36 15,0-18-15,0 1 16,0-19-16,0 19 16,0-19-1,0 1-15,0-1 16,53 1 109</inkml:trace>
  <inkml:trace contextRef="#ctx0" brushRef="#br0" timeOffset="7905.01">8096 13176 0,'0'18'171,"-17"35"-155,17 17-16,0-17 16,-71 18-16,53-1 15,18-17-15,0-17 16,-35 34-16,35-52 16,0 17 15,0-17-31,0-1 31,0 36-15,35-53 15,-17 0-31,0 0 16,-1 0-1,19 0 1,-19-17-16,1-19 15,17 1-15,-35 0 16,18 17 0,-18 0-1,0-17 1,-18 35 78,1 0-94,-1 0 15,0 0 32</inkml:trace>
  <inkml:trace contextRef="#ctx0" brushRef="#br0" timeOffset="8359.91">8467 13070 0,'0'-17'16</inkml:trace>
  <inkml:trace contextRef="#ctx0" brushRef="#br0" timeOffset="8809.83">8255 13388 0,'18'18'32,"-1"17"-17,1 18 1,-18-18-1,18 0-15,-18 1 16,0-19-16,0 36 16,17-35-16,-17-1 15,0 1 1,18 0 31,17-71-47,0 0 15,18-18-15</inkml:trace>
  <inkml:trace contextRef="#ctx0" brushRef="#br0" timeOffset="9392.95">8767 13070 0,'17'0'62,"1"36"-62,-18 34 16,0-52 0,0 52-16,0 1 15,0-18-15,0-18 0,0 18 16,0-35-16,0 35 16,0-18-1,0 0 1,0-17-1</inkml:trace>
  <inkml:trace contextRef="#ctx0" brushRef="#br0" timeOffset="10583.79">9490 13088 0,'17'0'15,"-17"18"63,0 17-78,0 18 16,0 17-16,0-17 16,0-17-16,0 34 15,0-52-15,0 35 16,0-18-16,0-17 16,0 17-16,18-17 15,-18-1-15,0 18 16,18-35-16,-18 36 31,0-19-31,17-17 16,1 0-16,0 0 15,52 0-15,-17 0 16,-35 0-16,52 0 16,-35-17-16,36-1 15,-53-17 1,-18 17 31,0 1 15,-36-1-46,36 0-16,-53 18 15,18 0 1,18 0-16,-1 0 63,-17 0-48,17 0 1,0 0-16,1 0 31</inkml:trace>
  <inkml:trace contextRef="#ctx0" brushRef="#br0" timeOffset="11654.52">10160 13317 0,'0'0'0,"-35"36"0,17-19 15,0 1 1,1 0 0,-1-1 15,18 18 0,0-17-15,0 0-1,0-1-15,0 1 0,0 0 16,0-1 0,18-17 31,17 0-47,18 0 15,0-35-15,-18-36 16,18 1-16,-35 35 15,-1 35-15,1-36 16,0 1-16,-18 53 141,0 35-126,0-36-15,-18 54 16,0-1-16,18-34 16,0-1-16,-17 0 15,17 0-15,0-17 16,53-71 93,-18 0-109</inkml:trace>
  <inkml:trace contextRef="#ctx0" brushRef="#br0" timeOffset="12359.31">10636 13035 0,'0'18'62,"0"17"-62,0 36 16,0-18-1,0 17-15,-17-17 0,-1 0 16,18-18-16,0-17 31,0 35-31,0-36 141</inkml:trace>
  <inkml:trace contextRef="#ctx0" brushRef="#br0" timeOffset="13401.4">10760 13388 0,'-18'0'203,"-17"0"-188,0 35-15,-1-17 16,19-1-16,-1-17 31,0 0 16,36 0 63,17 36-79,-17-19-16,0 1 1,17 17-16,-18-17 16,1 0-16,0-18 15,-1 0-15,1 17 0,0 1 16,-1-18-16,1 0 16,17 0-1,0 0-15,-17 0 16,35 0-16,-35-18 15,-1 1-15,1 17 16,0-18 15,-36 18 16,0-18-47</inkml:trace>
  <inkml:trace contextRef="#ctx0" brushRef="#br0" timeOffset="13904.25">10989 13423 0,'18'-17'15,"-1"34"32,-17 1-31,0-1-16,0 36 15,0-35-15,0 17 16,0-17-16,0 0 16,0 17-16,0-18 15,0 1 1,0 0 15,18-1 32,0-17-63,-1-17 15,1-36 1</inkml:trace>
  <inkml:trace contextRef="#ctx0" brushRef="#br0" timeOffset="14615.26">11148 12965 0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15.02.2022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20" y="199314"/>
            <a:ext cx="5690680" cy="1517356"/>
          </a:xfrm>
        </p:spPr>
        <p:txBody>
          <a:bodyPr anchor="ctr">
            <a:normAutofit/>
          </a:bodyPr>
          <a:lstStyle/>
          <a:p>
            <a:r>
              <a:rPr lang="en-US" sz="5100" dirty="0"/>
              <a:t>KPD 2023 WEB PROGRAMMING</a:t>
            </a:r>
            <a:endParaRPr lang="ru-RU" sz="5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259" y="5096662"/>
            <a:ext cx="4367531" cy="949829"/>
          </a:xfrm>
        </p:spPr>
        <p:txBody>
          <a:bodyPr>
            <a:normAutofit/>
          </a:bodyPr>
          <a:lstStyle/>
          <a:p>
            <a:r>
              <a:rPr lang="en-US" sz="1400" dirty="0"/>
              <a:t>1SVM KPD 2022</a:t>
            </a:r>
          </a:p>
          <a:p>
            <a:r>
              <a:rPr lang="en-US" sz="1400" dirty="0"/>
              <a:t>KOLEJ VOKASIONAL SEPANG</a:t>
            </a:r>
            <a:endParaRPr lang="ru-RU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5320" y="1889782"/>
            <a:ext cx="5197313" cy="1106507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K3 PLAN MODULE EXPECTED BEHAVIOUR</a:t>
            </a:r>
            <a:endParaRPr lang="ru-RU" sz="4000" dirty="0">
              <a:solidFill>
                <a:schemeClr val="tx1"/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9021" r="19021"/>
          <a:stretch/>
        </p:blipFill>
        <p:spPr>
          <a:xfrm>
            <a:off x="5153790" y="372426"/>
            <a:ext cx="6793569" cy="5328136"/>
          </a:xfrm>
          <a:noFill/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6246A40-0596-4F42-B21F-88A9B9183EAC}"/>
              </a:ext>
            </a:extLst>
          </p:cNvPr>
          <p:cNvSpPr txBox="1">
            <a:spLocks/>
          </p:cNvSpPr>
          <p:nvPr/>
        </p:nvSpPr>
        <p:spPr>
          <a:xfrm>
            <a:off x="371368" y="3492060"/>
            <a:ext cx="4558442" cy="1106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Tajuk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: </a:t>
            </a:r>
          </a:p>
          <a:p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KAEDAH </a:t>
            </a:r>
            <a:r>
              <a:rPr lang="en-US" sz="1800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TEST DRIVEN DEVELOPMENT 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(TDD)</a:t>
            </a:r>
            <a:r>
              <a:rPr lang="en-US" sz="1800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  <a:r>
              <a:rPr lang="en-US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Pseudo code &amp; Data Flow </a:t>
            </a:r>
            <a:endParaRPr lang="ru-RU" sz="4000" dirty="0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90647512-D815-497E-AE78-9DA15C52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174" y="100544"/>
            <a:ext cx="2013891" cy="958124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BF0FA74-C8BF-4DAD-B7B5-3EE36138A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346" y="168617"/>
            <a:ext cx="2838732" cy="8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86F1E-8533-4B0C-AA26-034C4D7F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24128"/>
            <a:ext cx="4114800" cy="365125"/>
          </a:xfrm>
        </p:spPr>
        <p:txBody>
          <a:bodyPr/>
          <a:lstStyle/>
          <a:p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440BBC-D064-4B24-B2C2-909B5F0D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C4857-057F-48B6-B19E-4921E641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Langkah-</a:t>
            </a:r>
            <a:r>
              <a:rPr lang="en-MY" dirty="0" err="1"/>
              <a:t>langkah</a:t>
            </a:r>
            <a:r>
              <a:rPr lang="en-MY" dirty="0"/>
              <a:t> </a:t>
            </a:r>
            <a:r>
              <a:rPr lang="en-MY" dirty="0" err="1"/>
              <a:t>membina</a:t>
            </a:r>
            <a:r>
              <a:rPr lang="en-MY" dirty="0"/>
              <a:t> carta </a:t>
            </a:r>
            <a:r>
              <a:rPr lang="en-MY" dirty="0" err="1"/>
              <a:t>alir</a:t>
            </a:r>
            <a:r>
              <a:rPr lang="en-MY" dirty="0"/>
              <a:t>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5CE10-51DD-4585-AA4E-13F8DFB6B106}"/>
              </a:ext>
            </a:extLst>
          </p:cNvPr>
          <p:cNvSpPr txBox="1"/>
          <p:nvPr/>
        </p:nvSpPr>
        <p:spPr>
          <a:xfrm>
            <a:off x="812290" y="1733014"/>
            <a:ext cx="957410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1. Lukis nod terminal </a:t>
            </a:r>
            <a:r>
              <a:rPr lang="en-MY" dirty="0" err="1"/>
              <a:t>Mula</a:t>
            </a:r>
            <a:r>
              <a:rPr lang="en-MY" dirty="0"/>
              <a:t>. </a:t>
            </a:r>
          </a:p>
          <a:p>
            <a:endParaRPr lang="en-MY" dirty="0"/>
          </a:p>
          <a:p>
            <a:r>
              <a:rPr lang="en-MY" dirty="0"/>
              <a:t>2. Lukis garis </a:t>
            </a:r>
            <a:r>
              <a:rPr lang="en-MY" dirty="0" err="1"/>
              <a:t>penghubung</a:t>
            </a:r>
            <a:r>
              <a:rPr lang="en-MY" dirty="0"/>
              <a:t>. </a:t>
            </a:r>
          </a:p>
          <a:p>
            <a:endParaRPr lang="en-MY" dirty="0"/>
          </a:p>
          <a:p>
            <a:r>
              <a:rPr lang="en-MY" dirty="0"/>
              <a:t>3. Lukis nod input. Masukkan </a:t>
            </a:r>
            <a:r>
              <a:rPr lang="en-MY" dirty="0" err="1"/>
              <a:t>butiran</a:t>
            </a:r>
            <a:r>
              <a:rPr lang="en-MY" dirty="0"/>
              <a:t> </a:t>
            </a:r>
            <a:r>
              <a:rPr lang="en-MY" dirty="0" err="1"/>
              <a:t>seperti</a:t>
            </a:r>
            <a:r>
              <a:rPr lang="en-MY" dirty="0"/>
              <a:t> </a:t>
            </a:r>
            <a:r>
              <a:rPr lang="en-MY" dirty="0" err="1"/>
              <a:t>umpukan</a:t>
            </a:r>
            <a:r>
              <a:rPr lang="en-MY" dirty="0"/>
              <a:t> data. </a:t>
            </a:r>
          </a:p>
          <a:p>
            <a:endParaRPr lang="en-MY" dirty="0"/>
          </a:p>
          <a:p>
            <a:r>
              <a:rPr lang="en-MY" dirty="0"/>
              <a:t>4. Lukis garis </a:t>
            </a:r>
            <a:r>
              <a:rPr lang="en-MY" dirty="0" err="1"/>
              <a:t>penghubung</a:t>
            </a:r>
            <a:r>
              <a:rPr lang="en-MY" dirty="0"/>
              <a:t>. </a:t>
            </a:r>
          </a:p>
          <a:p>
            <a:endParaRPr lang="en-MY" dirty="0"/>
          </a:p>
          <a:p>
            <a:r>
              <a:rPr lang="en-MY" dirty="0"/>
              <a:t>5. Lukis nod proses. Masukkan </a:t>
            </a:r>
            <a:r>
              <a:rPr lang="en-MY" dirty="0" err="1"/>
              <a:t>butiran</a:t>
            </a:r>
            <a:r>
              <a:rPr lang="en-MY" dirty="0"/>
              <a:t> </a:t>
            </a:r>
            <a:r>
              <a:rPr lang="en-MY" dirty="0" err="1"/>
              <a:t>seperti</a:t>
            </a:r>
            <a:r>
              <a:rPr lang="en-MY" dirty="0"/>
              <a:t> </a:t>
            </a:r>
            <a:r>
              <a:rPr lang="en-MY" dirty="0" err="1"/>
              <a:t>ungkapan</a:t>
            </a:r>
            <a:r>
              <a:rPr lang="en-MY" dirty="0"/>
              <a:t> </a:t>
            </a:r>
            <a:r>
              <a:rPr lang="en-MY" dirty="0" err="1"/>
              <a:t>matematik</a:t>
            </a:r>
            <a:r>
              <a:rPr lang="en-MY" dirty="0"/>
              <a:t>. </a:t>
            </a:r>
          </a:p>
          <a:p>
            <a:endParaRPr lang="en-MY" dirty="0"/>
          </a:p>
          <a:p>
            <a:r>
              <a:rPr lang="en-MY" dirty="0"/>
              <a:t>6. Lukis garis </a:t>
            </a:r>
            <a:r>
              <a:rPr lang="en-MY" dirty="0" err="1"/>
              <a:t>penghubung</a:t>
            </a:r>
            <a:r>
              <a:rPr lang="en-MY" dirty="0"/>
              <a:t>.</a:t>
            </a:r>
          </a:p>
          <a:p>
            <a:endParaRPr lang="en-MY" dirty="0"/>
          </a:p>
          <a:p>
            <a:r>
              <a:rPr lang="en-MY" dirty="0"/>
              <a:t>7. </a:t>
            </a:r>
            <a:r>
              <a:rPr lang="en-MY" dirty="0" err="1"/>
              <a:t>Sekiranya</a:t>
            </a:r>
            <a:r>
              <a:rPr lang="en-MY" dirty="0"/>
              <a:t> </a:t>
            </a:r>
            <a:r>
              <a:rPr lang="en-MY" dirty="0" err="1"/>
              <a:t>perlu</a:t>
            </a:r>
            <a:r>
              <a:rPr lang="en-MY" dirty="0"/>
              <a:t>, </a:t>
            </a:r>
            <a:r>
              <a:rPr lang="en-MY" dirty="0" err="1"/>
              <a:t>lukis</a:t>
            </a:r>
            <a:r>
              <a:rPr lang="en-MY" dirty="0"/>
              <a:t> nod proses </a:t>
            </a:r>
            <a:r>
              <a:rPr lang="en-MY" dirty="0" err="1"/>
              <a:t>atau</a:t>
            </a:r>
            <a:r>
              <a:rPr lang="en-MY" dirty="0"/>
              <a:t> nod input lain-lain yang </a:t>
            </a:r>
            <a:r>
              <a:rPr lang="en-MY" dirty="0" err="1"/>
              <a:t>diperlukan</a:t>
            </a:r>
            <a:r>
              <a:rPr lang="en-MY" dirty="0"/>
              <a:t>.</a:t>
            </a:r>
          </a:p>
          <a:p>
            <a:r>
              <a:rPr lang="en-MY" dirty="0"/>
              <a:t> </a:t>
            </a:r>
          </a:p>
          <a:p>
            <a:r>
              <a:rPr lang="en-MY" dirty="0"/>
              <a:t>8. </a:t>
            </a:r>
            <a:r>
              <a:rPr lang="en-MY" dirty="0" err="1"/>
              <a:t>Sekiranya</a:t>
            </a:r>
            <a:r>
              <a:rPr lang="en-MY" dirty="0"/>
              <a:t> </a:t>
            </a:r>
            <a:r>
              <a:rPr lang="en-MY" dirty="0" err="1"/>
              <a:t>tiada</a:t>
            </a:r>
            <a:r>
              <a:rPr lang="en-MY" dirty="0"/>
              <a:t>, </a:t>
            </a:r>
            <a:r>
              <a:rPr lang="en-MY" dirty="0" err="1"/>
              <a:t>lukis</a:t>
            </a:r>
            <a:r>
              <a:rPr lang="en-MY" dirty="0"/>
              <a:t> nod terminal </a:t>
            </a:r>
            <a:r>
              <a:rPr lang="en-MY" dirty="0" err="1"/>
              <a:t>Tamat</a:t>
            </a:r>
            <a:r>
              <a:rPr lang="en-MY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8D774C-6C1D-4B34-BCF4-661A32946546}"/>
                  </a:ext>
                </a:extLst>
              </p14:cNvPr>
              <p14:cNvContentPartPr/>
              <p14:nvPr/>
            </p14:nvContentPartPr>
            <p14:xfrm>
              <a:off x="8591400" y="1314360"/>
              <a:ext cx="2680200" cy="4737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8D774C-6C1D-4B34-BCF4-661A329465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2040" y="1305000"/>
                <a:ext cx="2698920" cy="47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28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7E2548-66FC-4EFB-B1DC-9CF32E2CD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100ED-B511-4A5F-9D1E-4DB6A249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EFBE87-ABA6-4B64-BF55-669381D2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CONTOH: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47281-E0C8-42D6-89D7-8B25CC58C833}"/>
              </a:ext>
            </a:extLst>
          </p:cNvPr>
          <p:cNvSpPr txBox="1"/>
          <p:nvPr/>
        </p:nvSpPr>
        <p:spPr>
          <a:xfrm>
            <a:off x="812290" y="1441677"/>
            <a:ext cx="9226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Lukis carta </a:t>
            </a:r>
            <a:r>
              <a:rPr lang="en-MY" dirty="0" err="1"/>
              <a:t>alir</a:t>
            </a:r>
            <a:r>
              <a:rPr lang="en-MY" dirty="0"/>
              <a:t> </a:t>
            </a:r>
            <a:r>
              <a:rPr lang="en-MY" dirty="0" err="1"/>
              <a:t>untuk</a:t>
            </a:r>
            <a:r>
              <a:rPr lang="en-MY" dirty="0"/>
              <a:t> program </a:t>
            </a:r>
            <a:r>
              <a:rPr lang="en-MY" dirty="0" err="1"/>
              <a:t>ringkas</a:t>
            </a:r>
            <a:r>
              <a:rPr lang="en-MY" dirty="0"/>
              <a:t> yang </a:t>
            </a:r>
            <a:r>
              <a:rPr lang="en-MY" dirty="0" err="1"/>
              <a:t>meminta</a:t>
            </a:r>
            <a:r>
              <a:rPr lang="en-MY" dirty="0"/>
              <a:t> </a:t>
            </a:r>
            <a:r>
              <a:rPr lang="en-MY" dirty="0" err="1"/>
              <a:t>nama</a:t>
            </a:r>
            <a:r>
              <a:rPr lang="en-MY" dirty="0"/>
              <a:t> </a:t>
            </a:r>
            <a:r>
              <a:rPr lang="en-MY" dirty="0" err="1"/>
              <a:t>pengguna</a:t>
            </a:r>
            <a:r>
              <a:rPr lang="en-MY" dirty="0"/>
              <a:t> dan </a:t>
            </a:r>
            <a:r>
              <a:rPr lang="en-MY" dirty="0" err="1"/>
              <a:t>memaparkan</a:t>
            </a:r>
            <a:r>
              <a:rPr lang="en-MY" dirty="0"/>
              <a:t> "Hello" </a:t>
            </a:r>
            <a:r>
              <a:rPr lang="en-MY" dirty="0" err="1"/>
              <a:t>diikuti</a:t>
            </a:r>
            <a:r>
              <a:rPr lang="en-MY" dirty="0"/>
              <a:t> </a:t>
            </a:r>
            <a:r>
              <a:rPr lang="en-MY" dirty="0" err="1"/>
              <a:t>nama</a:t>
            </a:r>
            <a:r>
              <a:rPr lang="en-MY" dirty="0"/>
              <a:t> </a:t>
            </a:r>
            <a:r>
              <a:rPr lang="en-MY" dirty="0" err="1"/>
              <a:t>pengguna</a:t>
            </a:r>
            <a:r>
              <a:rPr lang="en-MY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8708ED-E490-4CE0-8BCF-5631197A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69" y="2484971"/>
            <a:ext cx="3672808" cy="3153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0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01337-0A4C-4110-B851-2037B4776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C3202-4D7E-41AE-B92A-4FD7D829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ECE7B5-693E-42AE-B386-E17BC8D1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CONTOH: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B4E10-2887-407C-A1E9-288B7A17265A}"/>
              </a:ext>
            </a:extLst>
          </p:cNvPr>
          <p:cNvSpPr txBox="1"/>
          <p:nvPr/>
        </p:nvSpPr>
        <p:spPr>
          <a:xfrm>
            <a:off x="839788" y="2356700"/>
            <a:ext cx="3932237" cy="351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kern="1200" dirty="0">
                <a:latin typeface="+mn-lt"/>
                <a:ea typeface="+mn-ea"/>
                <a:cs typeface="+mn-cs"/>
              </a:rPr>
              <a:t>Lukis carta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alir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untuk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 program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ringkas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 yang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meminta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tahun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kelahiran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pengguna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,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menghitung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umur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 dan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memaparkan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umur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 err="1">
                <a:latin typeface="+mn-lt"/>
                <a:ea typeface="+mn-ea"/>
                <a:cs typeface="+mn-cs"/>
              </a:rPr>
              <a:t>pengguna</a:t>
            </a:r>
            <a:r>
              <a:rPr lang="en-US" sz="1600" kern="1200" dirty="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E05F1FF-A4BE-43A4-9A82-3A654D8C3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521603"/>
            <a:ext cx="6653212" cy="5275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9B494-5F37-4723-B7E0-14CDC96E31D1}"/>
              </a:ext>
            </a:extLst>
          </p:cNvPr>
          <p:cNvGrpSpPr/>
          <p:nvPr/>
        </p:nvGrpSpPr>
        <p:grpSpPr>
          <a:xfrm>
            <a:off x="4721083" y="195944"/>
            <a:ext cx="2340670" cy="1415324"/>
            <a:chOff x="4721083" y="195944"/>
            <a:chExt cx="2340670" cy="14153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7497FC-C4F8-44BF-8AB3-5D37CB176A2B}"/>
                </a:ext>
              </a:extLst>
            </p:cNvPr>
            <p:cNvSpPr/>
            <p:nvPr/>
          </p:nvSpPr>
          <p:spPr>
            <a:xfrm>
              <a:off x="4721083" y="195944"/>
              <a:ext cx="1560447" cy="865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en-MY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A45968-FAC7-4823-9F03-C1148429F6DC}"/>
                </a:ext>
              </a:extLst>
            </p:cNvPr>
            <p:cNvSpPr/>
            <p:nvPr/>
          </p:nvSpPr>
          <p:spPr>
            <a:xfrm>
              <a:off x="5501306" y="745860"/>
              <a:ext cx="1560447" cy="8654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endParaRPr lang="en-MY" dirty="0"/>
            </a:p>
          </p:txBody>
        </p:sp>
      </p:grpSp>
    </p:spTree>
    <p:extLst>
      <p:ext uri="{BB962C8B-B14F-4D97-AF65-F5344CB8AC3E}">
        <p14:creationId xmlns:p14="http://schemas.microsoft.com/office/powerpoint/2010/main" val="850560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01337-0A4C-4110-B851-2037B4776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C3202-4D7E-41AE-B92A-4FD7D829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ECE7B5-693E-42AE-B386-E17BC8D1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CONTOH: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B4E10-2887-407C-A1E9-288B7A17265A}"/>
              </a:ext>
            </a:extLst>
          </p:cNvPr>
          <p:cNvSpPr txBox="1"/>
          <p:nvPr/>
        </p:nvSpPr>
        <p:spPr>
          <a:xfrm>
            <a:off x="839788" y="2356700"/>
            <a:ext cx="3932237" cy="3512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D3F7E-B4B8-4E30-9D7A-5F953622CE26}"/>
              </a:ext>
            </a:extLst>
          </p:cNvPr>
          <p:cNvSpPr txBox="1"/>
          <p:nvPr/>
        </p:nvSpPr>
        <p:spPr>
          <a:xfrm>
            <a:off x="613741" y="2161185"/>
            <a:ext cx="3932237" cy="1704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Contoh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carta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alir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bagi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mengira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luas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bulatan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apabila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pengguna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memasukkan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nilai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jejari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bulatan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endParaRPr lang="en-MY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CB249E-C84D-416C-AB94-B5C5DB674997}"/>
              </a:ext>
            </a:extLst>
          </p:cNvPr>
          <p:cNvGrpSpPr/>
          <p:nvPr/>
        </p:nvGrpSpPr>
        <p:grpSpPr>
          <a:xfrm>
            <a:off x="6371271" y="807791"/>
            <a:ext cx="4116281" cy="5172540"/>
            <a:chOff x="0" y="0"/>
            <a:chExt cx="2505075" cy="3181350"/>
          </a:xfrm>
        </p:grpSpPr>
        <p:sp>
          <p:nvSpPr>
            <p:cNvPr id="14" name="AutoShape 501">
              <a:extLst>
                <a:ext uri="{FF2B5EF4-FFF2-40B4-BE49-F238E27FC236}">
                  <a16:creationId xmlns:a16="http://schemas.microsoft.com/office/drawing/2014/main" id="{AEB113A1-5E55-48E1-9669-CC07E1519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625" y="0"/>
              <a:ext cx="947716" cy="400050"/>
            </a:xfrm>
            <a:prstGeom prst="flowChartTerminator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>
                  <a:effectLst/>
                  <a:latin typeface="+mj-lt"/>
                  <a:ea typeface="Times New Roman" panose="02020603050405020304" pitchFamily="18" charset="0"/>
                </a:rPr>
                <a:t>Mula</a:t>
              </a:r>
              <a:endParaRPr lang="en-MY" sz="1200" dirty="0">
                <a:effectLst/>
                <a:latin typeface="+mj-lt"/>
                <a:ea typeface="Times New Roman" panose="02020603050405020304" pitchFamily="18" charset="0"/>
              </a:endParaRPr>
            </a:p>
          </p:txBody>
        </p:sp>
        <p:sp>
          <p:nvSpPr>
            <p:cNvPr id="15" name="AutoShape 505">
              <a:extLst>
                <a:ext uri="{FF2B5EF4-FFF2-40B4-BE49-F238E27FC236}">
                  <a16:creationId xmlns:a16="http://schemas.microsoft.com/office/drawing/2014/main" id="{E9AA950B-5E88-4DED-A33F-6E63AE27A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625" y="2781300"/>
              <a:ext cx="947716" cy="400050"/>
            </a:xfrm>
            <a:prstGeom prst="flowChartTerminator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>
                  <a:effectLst/>
                  <a:latin typeface="+mj-lt"/>
                  <a:ea typeface="Times New Roman" panose="02020603050405020304" pitchFamily="18" charset="0"/>
                </a:rPr>
                <a:t>Tamat</a:t>
              </a:r>
              <a:endParaRPr lang="en-MY" sz="1200" dirty="0">
                <a:effectLst/>
                <a:latin typeface="+mj-lt"/>
                <a:ea typeface="Times New Roman" panose="02020603050405020304" pitchFamily="18" charset="0"/>
              </a:endParaRPr>
            </a:p>
          </p:txBody>
        </p:sp>
        <p:cxnSp>
          <p:nvCxnSpPr>
            <p:cNvPr id="16" name="AutoShape 507">
              <a:extLst>
                <a:ext uri="{FF2B5EF4-FFF2-40B4-BE49-F238E27FC236}">
                  <a16:creationId xmlns:a16="http://schemas.microsoft.com/office/drawing/2014/main" id="{298F0AF9-E559-498D-B875-2460D50828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85875" y="400050"/>
              <a:ext cx="0" cy="276225"/>
            </a:xfrm>
            <a:prstGeom prst="straightConnector1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AutoShape 508">
              <a:extLst>
                <a:ext uri="{FF2B5EF4-FFF2-40B4-BE49-F238E27FC236}">
                  <a16:creationId xmlns:a16="http://schemas.microsoft.com/office/drawing/2014/main" id="{D71CA8EE-077F-4A4B-B112-9E8A66AEFF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85875" y="1114425"/>
              <a:ext cx="0" cy="276225"/>
            </a:xfrm>
            <a:prstGeom prst="straightConnector1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AutoShape 509">
              <a:extLst>
                <a:ext uri="{FF2B5EF4-FFF2-40B4-BE49-F238E27FC236}">
                  <a16:creationId xmlns:a16="http://schemas.microsoft.com/office/drawing/2014/main" id="{217F4908-3D9B-4381-AA1D-6A3934C8DD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85875" y="1800225"/>
              <a:ext cx="0" cy="276225"/>
            </a:xfrm>
            <a:prstGeom prst="straightConnector1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9" name="AutoShape 510">
              <a:extLst>
                <a:ext uri="{FF2B5EF4-FFF2-40B4-BE49-F238E27FC236}">
                  <a16:creationId xmlns:a16="http://schemas.microsoft.com/office/drawing/2014/main" id="{CD0B64E3-44BE-415F-BA97-FCEB8005E5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85875" y="2505075"/>
              <a:ext cx="0" cy="276225"/>
            </a:xfrm>
            <a:prstGeom prst="straightConnector1">
              <a:avLst/>
            </a:prstGeom>
            <a:ln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0" name="AutoShape 506">
              <a:extLst>
                <a:ext uri="{FF2B5EF4-FFF2-40B4-BE49-F238E27FC236}">
                  <a16:creationId xmlns:a16="http://schemas.microsoft.com/office/drawing/2014/main" id="{CDB4285B-F0FA-4E67-A03F-E3E5E9FC5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75" y="2076450"/>
              <a:ext cx="1695040" cy="495300"/>
            </a:xfrm>
            <a:prstGeom prst="flowChartInputOutpu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+mj-lt"/>
                  <a:ea typeface="Times New Roman" panose="02020603050405020304" pitchFamily="18" charset="0"/>
                </a:rPr>
                <a:t>OUTPUT</a:t>
              </a:r>
              <a:endParaRPr lang="en-MY" sz="1200" dirty="0">
                <a:effectLst/>
                <a:latin typeface="+mj-lt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>
                  <a:effectLst/>
                  <a:latin typeface="+mj-lt"/>
                  <a:ea typeface="Times New Roman" panose="02020603050405020304" pitchFamily="18" charset="0"/>
                </a:rPr>
                <a:t>luas_bulatan</a:t>
              </a:r>
              <a:endParaRPr lang="en-MY" sz="1200" dirty="0">
                <a:effectLst/>
                <a:latin typeface="+mj-lt"/>
                <a:ea typeface="Times New Roman" panose="02020603050405020304" pitchFamily="18" charset="0"/>
              </a:endParaRPr>
            </a:p>
          </p:txBody>
        </p:sp>
        <p:sp>
          <p:nvSpPr>
            <p:cNvPr id="21" name="AutoShape 503">
              <a:extLst>
                <a:ext uri="{FF2B5EF4-FFF2-40B4-BE49-F238E27FC236}">
                  <a16:creationId xmlns:a16="http://schemas.microsoft.com/office/drawing/2014/main" id="{48370F02-2E48-4FF8-BEAA-6982EBA2A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75" y="676275"/>
              <a:ext cx="1758322" cy="485775"/>
            </a:xfrm>
            <a:prstGeom prst="flowChartInputOutpu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+mj-lt"/>
                  <a:ea typeface="Times New Roman" panose="02020603050405020304" pitchFamily="18" charset="0"/>
                </a:rPr>
                <a:t>INPUT</a:t>
              </a:r>
              <a:endParaRPr lang="en-MY" sz="1200" dirty="0">
                <a:effectLst/>
                <a:latin typeface="+mj-lt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>
                  <a:effectLst/>
                  <a:latin typeface="+mj-lt"/>
                  <a:ea typeface="Times New Roman" panose="02020603050405020304" pitchFamily="18" charset="0"/>
                </a:rPr>
                <a:t>jejari_bulatan</a:t>
              </a:r>
              <a:endParaRPr lang="en-MY" sz="1200" dirty="0">
                <a:effectLst/>
                <a:latin typeface="+mj-lt"/>
                <a:ea typeface="Times New Roman" panose="02020603050405020304" pitchFamily="18" charset="0"/>
              </a:endParaRPr>
            </a:p>
          </p:txBody>
        </p:sp>
        <p:sp>
          <p:nvSpPr>
            <p:cNvPr id="22" name="AutoShape 504">
              <a:extLst>
                <a:ext uri="{FF2B5EF4-FFF2-40B4-BE49-F238E27FC236}">
                  <a16:creationId xmlns:a16="http://schemas.microsoft.com/office/drawing/2014/main" id="{1A3CC367-62C6-4FB5-B1E0-3B2B1A75B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390649"/>
              <a:ext cx="2505075" cy="485775"/>
            </a:xfrm>
            <a:prstGeom prst="flowChartProcess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err="1">
                  <a:effectLst/>
                  <a:latin typeface="+mj-lt"/>
                  <a:ea typeface="Times New Roman" panose="02020603050405020304" pitchFamily="18" charset="0"/>
                </a:rPr>
                <a:t>luas_bulatan</a:t>
              </a:r>
              <a:r>
                <a:rPr lang="en-US" sz="1200" dirty="0">
                  <a:effectLst/>
                  <a:latin typeface="+mj-lt"/>
                  <a:ea typeface="Times New Roman" panose="02020603050405020304" pitchFamily="18" charset="0"/>
                </a:rPr>
                <a:t> = 3.142 * </a:t>
              </a:r>
              <a:r>
                <a:rPr lang="en-US" sz="1200" dirty="0" err="1">
                  <a:effectLst/>
                  <a:latin typeface="+mj-lt"/>
                  <a:ea typeface="Times New Roman" panose="02020603050405020304" pitchFamily="18" charset="0"/>
                </a:rPr>
                <a:t>jejari_bulatan</a:t>
              </a:r>
              <a:r>
                <a:rPr lang="en-US" sz="1200" dirty="0">
                  <a:effectLst/>
                  <a:latin typeface="+mj-lt"/>
                  <a:ea typeface="Times New Roman" panose="02020603050405020304" pitchFamily="18" charset="0"/>
                </a:rPr>
                <a:t> * </a:t>
              </a:r>
              <a:r>
                <a:rPr lang="en-US" sz="1200" dirty="0" err="1">
                  <a:effectLst/>
                  <a:latin typeface="+mj-lt"/>
                  <a:ea typeface="Times New Roman" panose="02020603050405020304" pitchFamily="18" charset="0"/>
                </a:rPr>
                <a:t>jejari_bulatan</a:t>
              </a:r>
              <a:endParaRPr lang="en-MY" sz="1200" dirty="0">
                <a:effectLst/>
                <a:latin typeface="+mj-lt"/>
                <a:ea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733FA6-00C0-4399-A574-D1D742F827CA}"/>
                  </a:ext>
                </a:extLst>
              </p14:cNvPr>
              <p14:cNvContentPartPr/>
              <p14:nvPr/>
            </p14:nvContentPartPr>
            <p14:xfrm>
              <a:off x="7334280" y="3340080"/>
              <a:ext cx="2794320" cy="565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733FA6-00C0-4399-A574-D1D742F827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4920" y="3330720"/>
                <a:ext cx="2813040" cy="58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695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D3D5FA-D54C-48FC-A552-B88344D5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A7A256-584B-40C3-8650-72A05056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14</a:t>
            </a:fld>
            <a:endParaRPr lang="ru-RU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0392299-A416-4CFD-A329-525AF79BD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90" y="1097656"/>
            <a:ext cx="10515600" cy="4351338"/>
          </a:xfrm>
        </p:spPr>
        <p:txBody>
          <a:bodyPr>
            <a:norm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Algoritma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merupakan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satu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set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arahan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/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tatacara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langkah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demi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langkah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menyelesaikan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masalah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800" dirty="0">
                <a:effectLst/>
                <a:ea typeface="Times New Roman" panose="02020603050405020304" pitchFamily="18" charset="0"/>
              </a:rPr>
              <a:t>Langkah-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langkah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ditulis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terperinci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senang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difahami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mesti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mempunyai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kesudahan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/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penamatan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MY" sz="1800" dirty="0" err="1"/>
              <a:t>Dalam</a:t>
            </a:r>
            <a:r>
              <a:rPr lang="en-MY" sz="1800" dirty="0"/>
              <a:t> </a:t>
            </a:r>
            <a:r>
              <a:rPr lang="en-MY" sz="1800" dirty="0" err="1"/>
              <a:t>kehidupan</a:t>
            </a:r>
            <a:r>
              <a:rPr lang="en-MY" sz="1800" dirty="0"/>
              <a:t> </a:t>
            </a:r>
            <a:r>
              <a:rPr lang="en-MY" sz="1800" dirty="0" err="1"/>
              <a:t>harian</a:t>
            </a:r>
            <a:r>
              <a:rPr lang="en-MY" sz="1800" dirty="0"/>
              <a:t>, </a:t>
            </a:r>
            <a:r>
              <a:rPr lang="en-MY" sz="1800" dirty="0" err="1"/>
              <a:t>terdapat</a:t>
            </a:r>
            <a:r>
              <a:rPr lang="en-MY" sz="1800" dirty="0"/>
              <a:t> </a:t>
            </a:r>
            <a:r>
              <a:rPr lang="en-MY" sz="1800" dirty="0" err="1"/>
              <a:t>banyak</a:t>
            </a:r>
            <a:r>
              <a:rPr lang="en-MY" sz="1800" dirty="0"/>
              <a:t> </a:t>
            </a:r>
            <a:r>
              <a:rPr lang="en-MY" sz="1800" dirty="0" err="1"/>
              <a:t>contoh</a:t>
            </a:r>
            <a:r>
              <a:rPr lang="en-MY" sz="1800" dirty="0"/>
              <a:t> yang </a:t>
            </a:r>
            <a:r>
              <a:rPr lang="en-MY" sz="1800" dirty="0" err="1"/>
              <a:t>boleh</a:t>
            </a:r>
            <a:r>
              <a:rPr lang="en-MY" sz="1800" dirty="0"/>
              <a:t> </a:t>
            </a:r>
            <a:r>
              <a:rPr lang="en-MY" sz="1800" dirty="0" err="1"/>
              <a:t>dikaitkan</a:t>
            </a:r>
            <a:r>
              <a:rPr lang="en-MY" sz="1800" dirty="0"/>
              <a:t> </a:t>
            </a:r>
            <a:r>
              <a:rPr lang="en-MY" sz="1800" dirty="0" err="1"/>
              <a:t>dengan</a:t>
            </a:r>
            <a:r>
              <a:rPr lang="en-MY" sz="1800" dirty="0"/>
              <a:t> </a:t>
            </a:r>
            <a:r>
              <a:rPr lang="en-MY" sz="1800" dirty="0" err="1"/>
              <a:t>algoritma</a:t>
            </a:r>
            <a:r>
              <a:rPr lang="en-MY" sz="1800" dirty="0"/>
              <a:t>. </a:t>
            </a:r>
            <a:r>
              <a:rPr lang="en-MY" sz="1800" dirty="0" err="1"/>
              <a:t>Contohnya</a:t>
            </a:r>
            <a:r>
              <a:rPr lang="en-MY" sz="1800" dirty="0"/>
              <a:t>, </a:t>
            </a:r>
            <a:r>
              <a:rPr lang="en-MY" sz="1800" dirty="0" err="1"/>
              <a:t>seorang</a:t>
            </a:r>
            <a:r>
              <a:rPr lang="en-MY" sz="1800" dirty="0"/>
              <a:t> </a:t>
            </a:r>
            <a:r>
              <a:rPr lang="en-MY" sz="1800" dirty="0" err="1"/>
              <a:t>ibu</a:t>
            </a:r>
            <a:r>
              <a:rPr lang="en-MY" sz="1800" dirty="0"/>
              <a:t> </a:t>
            </a:r>
            <a:r>
              <a:rPr lang="en-MY" sz="1800" dirty="0" err="1"/>
              <a:t>boleh</a:t>
            </a:r>
            <a:r>
              <a:rPr lang="en-MY" sz="1800" dirty="0"/>
              <a:t> </a:t>
            </a:r>
            <a:r>
              <a:rPr lang="en-MY" sz="1800" dirty="0" err="1"/>
              <a:t>merujuk</a:t>
            </a:r>
            <a:r>
              <a:rPr lang="en-MY" sz="1800" dirty="0"/>
              <a:t> </a:t>
            </a:r>
            <a:r>
              <a:rPr lang="en-MY" sz="1800" dirty="0" err="1"/>
              <a:t>arahan-arahan</a:t>
            </a:r>
            <a:r>
              <a:rPr lang="en-MY" sz="1800" dirty="0"/>
              <a:t> </a:t>
            </a:r>
            <a:r>
              <a:rPr lang="en-MY" sz="1800" dirty="0" err="1"/>
              <a:t>untuk</a:t>
            </a:r>
            <a:r>
              <a:rPr lang="en-MY" sz="1800" dirty="0"/>
              <a:t> </a:t>
            </a:r>
            <a:r>
              <a:rPr lang="en-MY" sz="1800" dirty="0" err="1"/>
              <a:t>persediaan</a:t>
            </a:r>
            <a:r>
              <a:rPr lang="en-MY" sz="1800" dirty="0"/>
              <a:t> </a:t>
            </a:r>
            <a:r>
              <a:rPr lang="en-MY" sz="1800" dirty="0" err="1"/>
              <a:t>memasak</a:t>
            </a:r>
            <a:r>
              <a:rPr lang="en-MY" sz="1800" dirty="0"/>
              <a:t> </a:t>
            </a:r>
            <a:r>
              <a:rPr lang="en-MY" sz="1800" dirty="0" err="1"/>
              <a:t>dalam</a:t>
            </a:r>
            <a:r>
              <a:rPr lang="en-MY" sz="1800" dirty="0"/>
              <a:t> </a:t>
            </a:r>
            <a:r>
              <a:rPr lang="en-MY" sz="1800" dirty="0" err="1"/>
              <a:t>buku</a:t>
            </a:r>
            <a:r>
              <a:rPr lang="en-MY" sz="1800" dirty="0"/>
              <a:t> </a:t>
            </a:r>
            <a:r>
              <a:rPr lang="en-MY" sz="1800" dirty="0" err="1"/>
              <a:t>resepi</a:t>
            </a:r>
            <a:r>
              <a:rPr lang="en-MY" sz="1800" dirty="0"/>
              <a:t>. </a:t>
            </a:r>
            <a:endParaRPr lang="en-MY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420E4C56-210F-4147-B6FB-01D82B15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ALGORITMA (</a:t>
            </a:r>
            <a:r>
              <a:rPr lang="en-US" sz="1800" b="1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</a:t>
            </a:r>
            <a:br>
              <a:rPr lang="en-MY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04346-F0D4-4563-876A-F80F81DE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B6C5F9-E6D2-4603-A363-1746941B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15</a:t>
            </a:fld>
            <a:endParaRPr lang="ru-RU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64DC3E-588F-466C-9689-E3E3B6623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587" y="1482844"/>
            <a:ext cx="8144499" cy="4866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816DC16-F7B6-41E5-9ABF-4BC22FD2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CONTOH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0371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04346-F0D4-4563-876A-F80F81DE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445" y="6310311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B6C5F9-E6D2-4603-A363-1746941B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16</a:t>
            </a:fld>
            <a:endParaRPr lang="ru-RU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21D11F-7920-4442-B23F-E956ACBDC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584" y="1310624"/>
            <a:ext cx="8500188" cy="49726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816DC16-F7B6-41E5-9ABF-4BC22FD2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CONTOH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336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04346-F0D4-4563-876A-F80F81DE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850" y="6092408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B6C5F9-E6D2-4603-A363-1746941B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17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16DC16-F7B6-41E5-9ABF-4BC22FD2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CONTOH</a:t>
            </a:r>
            <a:endParaRPr lang="en-MY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3D6EEE-34E6-4734-A713-1FCF46F2D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296" y="1547707"/>
            <a:ext cx="9050518" cy="4269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FF5A2B-F204-46CC-9072-EE665ED28E5B}"/>
                  </a:ext>
                </a:extLst>
              </p14:cNvPr>
              <p14:cNvContentPartPr/>
              <p14:nvPr/>
            </p14:nvContentPartPr>
            <p14:xfrm>
              <a:off x="1809720" y="4667400"/>
              <a:ext cx="2203920" cy="324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FF5A2B-F204-46CC-9072-EE665ED28E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0360" y="4658040"/>
                <a:ext cx="2222640" cy="3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36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DC9CC4-09E6-4968-B1C7-BE35A5F6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5734" y="5249302"/>
            <a:ext cx="39087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9B5E64-8049-47D6-BD48-270E2A5E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18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D6523F-F0C5-458C-AFA2-90206937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90" y="-26259"/>
            <a:ext cx="3932237" cy="1442729"/>
          </a:xfrm>
        </p:spPr>
        <p:txBody>
          <a:bodyPr anchor="b">
            <a:normAutofit/>
          </a:bodyPr>
          <a:lstStyle/>
          <a:p>
            <a:r>
              <a:rPr lang="en-US" dirty="0"/>
              <a:t>AKTIVITI</a:t>
            </a:r>
            <a:endParaRPr lang="en-MY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10216D-EB68-4966-8B24-949D5BB65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965" y="1612546"/>
            <a:ext cx="9089088" cy="3203902"/>
          </a:xfrm>
          <a:noFill/>
        </p:spPr>
      </p:pic>
    </p:spTree>
    <p:extLst>
      <p:ext uri="{BB962C8B-B14F-4D97-AF65-F5344CB8AC3E}">
        <p14:creationId xmlns:p14="http://schemas.microsoft.com/office/powerpoint/2010/main" val="1474397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A7FC1B-36E6-4C2E-AD4B-862B8963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8BD72-6145-45FE-9E4F-31374B9D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19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3B4AF-F8E7-4FDA-8C56-6412576AA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1" b="13319"/>
          <a:stretch/>
        </p:blipFill>
        <p:spPr>
          <a:xfrm>
            <a:off x="0" y="1310624"/>
            <a:ext cx="12192000" cy="5105809"/>
          </a:xfrm>
          <a:prstGeom prst="rect">
            <a:avLst/>
          </a:prstGeom>
          <a:noFill/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738065-9DA0-4ABC-869C-C1A6ACB36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LATIHAN </a:t>
            </a:r>
          </a:p>
        </p:txBody>
      </p:sp>
    </p:spTree>
    <p:extLst>
      <p:ext uri="{BB962C8B-B14F-4D97-AF65-F5344CB8AC3E}">
        <p14:creationId xmlns:p14="http://schemas.microsoft.com/office/powerpoint/2010/main" val="29289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7BBAF-4545-4385-9F1A-10675CC1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837" y="6194311"/>
            <a:ext cx="84754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KPD 2023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16939-810F-46B2-819C-190EB846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</a:t>
            </a:fld>
            <a:endParaRPr lang="ru-RU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EAA3032-3182-4B0C-85E7-E6A7FDB0F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dirty="0" err="1"/>
              <a:t>Objektif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: 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A207C90A-F588-4006-8DF5-910FB752BDD5}"/>
              </a:ext>
            </a:extLst>
          </p:cNvPr>
          <p:cNvSpPr txBox="1">
            <a:spLocks/>
          </p:cNvSpPr>
          <p:nvPr/>
        </p:nvSpPr>
        <p:spPr>
          <a:xfrm>
            <a:off x="795771" y="1610140"/>
            <a:ext cx="11091429" cy="2482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  <a:tabLst>
                <a:tab pos="1143000" algn="l"/>
              </a:tabLst>
            </a:pPr>
            <a:r>
              <a:rPr lang="en-MY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Objektif</a:t>
            </a:r>
            <a:r>
              <a:rPr lang="en-MY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MY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pembelajaran</a:t>
            </a:r>
            <a:r>
              <a:rPr lang="en-MY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MY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ini</a:t>
            </a:r>
            <a:r>
              <a:rPr lang="en-MY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MY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adalah</a:t>
            </a:r>
            <a:r>
              <a:rPr lang="en-MY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MY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bertujuan</a:t>
            </a:r>
            <a:r>
              <a:rPr lang="en-MY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MY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menerangkan</a:t>
            </a:r>
            <a:r>
              <a:rPr lang="en-MY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MY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mengenai</a:t>
            </a:r>
            <a:r>
              <a:rPr lang="en-MY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MY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kaedah</a:t>
            </a:r>
            <a:r>
              <a:rPr lang="en-MY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MY" sz="2400" i="1" dirty="0">
                <a:latin typeface="Arial Nova Cond" panose="020B0506020202020204" pitchFamily="34" charset="0"/>
                <a:ea typeface="Times New Roman" panose="02020603050405020304" pitchFamily="18" charset="0"/>
              </a:rPr>
              <a:t>T</a:t>
            </a:r>
            <a:r>
              <a:rPr lang="en-GB" sz="2400" i="1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est</a:t>
            </a:r>
            <a:r>
              <a:rPr lang="en-GB" sz="2400" i="1" dirty="0">
                <a:latin typeface="Arial Nova Cond" panose="020B0506020202020204" pitchFamily="34" charset="0"/>
                <a:ea typeface="Times New Roman" panose="02020603050405020304" pitchFamily="18" charset="0"/>
              </a:rPr>
              <a:t> Driven Development (TDD)</a:t>
            </a:r>
            <a:r>
              <a:rPr lang="en-GB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seperti</a:t>
            </a:r>
            <a:r>
              <a:rPr lang="en-GB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:</a:t>
            </a:r>
            <a:endParaRPr lang="en-MY" sz="2400" dirty="0">
              <a:latin typeface="Arial Nova Cond" panose="020B0506020202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"/>
              <a:tabLst>
                <a:tab pos="1143000" algn="l"/>
              </a:tabLst>
            </a:pPr>
            <a:r>
              <a:rPr lang="en-GB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Kod</a:t>
            </a:r>
            <a:r>
              <a:rPr lang="en-GB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Pseudo</a:t>
            </a:r>
            <a:endParaRPr lang="en-MY" sz="2400" dirty="0">
              <a:latin typeface="Arial Nova Cond" panose="020B0506020202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"/>
              <a:tabLst>
                <a:tab pos="1143000" algn="l"/>
              </a:tabLst>
            </a:pPr>
            <a:r>
              <a:rPr lang="en-GB" sz="2400" i="1" dirty="0">
                <a:latin typeface="Arial Nova Cond" panose="020B0506020202020204" pitchFamily="34" charset="0"/>
                <a:ea typeface="Times New Roman" panose="02020603050405020304" pitchFamily="18" charset="0"/>
              </a:rPr>
              <a:t>Data flow diagram //</a:t>
            </a:r>
            <a:r>
              <a:rPr lang="en-GB" sz="2400" i="1" dirty="0" err="1">
                <a:solidFill>
                  <a:srgbClr val="FF0000"/>
                </a:solidFill>
                <a:latin typeface="Arial Nova Cond" panose="020B0506020202020204" pitchFamily="34" charset="0"/>
                <a:ea typeface="Times New Roman" panose="02020603050405020304" pitchFamily="18" charset="0"/>
              </a:rPr>
              <a:t>akan</a:t>
            </a:r>
            <a:r>
              <a:rPr lang="en-GB" sz="2400" i="1" dirty="0">
                <a:solidFill>
                  <a:srgbClr val="FF0000"/>
                </a:solidFill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i="1" dirty="0" err="1">
                <a:solidFill>
                  <a:srgbClr val="FF0000"/>
                </a:solidFill>
                <a:latin typeface="Arial Nova Cond" panose="020B0506020202020204" pitchFamily="34" charset="0"/>
                <a:ea typeface="Times New Roman" panose="02020603050405020304" pitchFamily="18" charset="0"/>
              </a:rPr>
              <a:t>diterangkan</a:t>
            </a:r>
            <a:r>
              <a:rPr lang="en-GB" sz="2400" i="1" dirty="0">
                <a:solidFill>
                  <a:srgbClr val="FF0000"/>
                </a:solidFill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2400" i="1" dirty="0" err="1">
                <a:solidFill>
                  <a:srgbClr val="FF0000"/>
                </a:solidFill>
                <a:latin typeface="Arial Nova Cond" panose="020B0506020202020204" pitchFamily="34" charset="0"/>
                <a:ea typeface="Times New Roman" panose="02020603050405020304" pitchFamily="18" charset="0"/>
              </a:rPr>
              <a:t>nanti</a:t>
            </a:r>
            <a:endParaRPr lang="en-MY" sz="2400" dirty="0">
              <a:solidFill>
                <a:srgbClr val="FF0000"/>
              </a:solidFill>
              <a:latin typeface="Arial Nova Cond" panose="020B0506020202020204" pitchFamily="34" charset="0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CAC04F-AFB3-4643-A456-A16D1314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9D415-5EB7-41C9-AE5B-0525262F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pic>
        <p:nvPicPr>
          <p:cNvPr id="8" name="Picture 7" descr="Text, letter&#10;&#10;Description automatically generated with medium confidence">
            <a:extLst>
              <a:ext uri="{FF2B5EF4-FFF2-40B4-BE49-F238E27FC236}">
                <a16:creationId xmlns:a16="http://schemas.microsoft.com/office/drawing/2014/main" id="{C0245388-C9E6-4967-8997-F83015493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48" r="9863"/>
          <a:stretch/>
        </p:blipFill>
        <p:spPr>
          <a:xfrm rot="10800000">
            <a:off x="3866603" y="-1"/>
            <a:ext cx="502920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0F1C7-C396-4022-B1D4-F5C563CF9165}"/>
              </a:ext>
            </a:extLst>
          </p:cNvPr>
          <p:cNvSpPr txBox="1"/>
          <p:nvPr/>
        </p:nvSpPr>
        <p:spPr>
          <a:xfrm>
            <a:off x="1319349" y="2299063"/>
            <a:ext cx="151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1.</a:t>
            </a:r>
            <a:endParaRPr lang="en-MY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23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CAC04F-AFB3-4643-A456-A16D1314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9D415-5EB7-41C9-AE5B-0525262F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pic>
        <p:nvPicPr>
          <p:cNvPr id="5" name="Picture 4" descr="A page of a document&#10;&#10;Description automatically generated with low confidence">
            <a:extLst>
              <a:ext uri="{FF2B5EF4-FFF2-40B4-BE49-F238E27FC236}">
                <a16:creationId xmlns:a16="http://schemas.microsoft.com/office/drawing/2014/main" id="{A1A8D5D1-D9D5-4DFF-B23F-64F82E46C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" r="6315"/>
          <a:stretch/>
        </p:blipFill>
        <p:spPr>
          <a:xfrm rot="10800000">
            <a:off x="3918856" y="-2"/>
            <a:ext cx="4480561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44E8E-4979-4D66-AEBC-30A2307A8250}"/>
              </a:ext>
            </a:extLst>
          </p:cNvPr>
          <p:cNvSpPr txBox="1"/>
          <p:nvPr/>
        </p:nvSpPr>
        <p:spPr>
          <a:xfrm>
            <a:off x="1319349" y="2299063"/>
            <a:ext cx="151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2.</a:t>
            </a:r>
            <a:endParaRPr lang="en-MY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15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CAC04F-AFB3-4643-A456-A16D1314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9D415-5EB7-41C9-AE5B-0525262F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pic>
        <p:nvPicPr>
          <p:cNvPr id="6" name="Picture 5" descr="Letter&#10;&#10;Description automatically generated with low confidence">
            <a:extLst>
              <a:ext uri="{FF2B5EF4-FFF2-40B4-BE49-F238E27FC236}">
                <a16:creationId xmlns:a16="http://schemas.microsoft.com/office/drawing/2014/main" id="{0DE93D77-118B-42E1-B7EE-487F325E7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7" t="4058" r="4263" b="1739"/>
          <a:stretch/>
        </p:blipFill>
        <p:spPr>
          <a:xfrm rot="10800000">
            <a:off x="3588023" y="50346"/>
            <a:ext cx="4790663" cy="6813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F9FAE-21A9-41BE-A2C1-AEFE08E13182}"/>
              </a:ext>
            </a:extLst>
          </p:cNvPr>
          <p:cNvSpPr txBox="1"/>
          <p:nvPr/>
        </p:nvSpPr>
        <p:spPr>
          <a:xfrm>
            <a:off x="1319349" y="2299063"/>
            <a:ext cx="1515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3.</a:t>
            </a:r>
            <a:endParaRPr lang="en-MY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09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BA656B-0BBC-4E9C-9D20-3DF79F06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595" y="6194311"/>
            <a:ext cx="4114800" cy="365125"/>
          </a:xfrm>
        </p:spPr>
        <p:txBody>
          <a:bodyPr/>
          <a:lstStyle/>
          <a:p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DBCF95-3BA2-4C40-A0A8-09DD297E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14B2E0-9967-4AC8-97AE-FDD2CA6AA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0"/>
            <a:ext cx="9050518" cy="945498"/>
          </a:xfrm>
        </p:spPr>
        <p:txBody>
          <a:bodyPr/>
          <a:lstStyle/>
          <a:p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KAEDAH TEST DRIVEN DEVELOPMENT (TDD)</a:t>
            </a:r>
            <a:endParaRPr lang="en-MY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E9ABC51-BA1C-4511-9275-36016D3D829C}"/>
              </a:ext>
            </a:extLst>
          </p:cNvPr>
          <p:cNvSpPr txBox="1">
            <a:spLocks/>
          </p:cNvSpPr>
          <p:nvPr/>
        </p:nvSpPr>
        <p:spPr>
          <a:xfrm>
            <a:off x="838200" y="807582"/>
            <a:ext cx="2183296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1. PSUEDO CODE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BECB32C1-291D-4D61-9B97-3DEE24787366}"/>
              </a:ext>
            </a:extLst>
          </p:cNvPr>
          <p:cNvSpPr txBox="1">
            <a:spLocks/>
          </p:cNvSpPr>
          <p:nvPr/>
        </p:nvSpPr>
        <p:spPr>
          <a:xfrm>
            <a:off x="838200" y="1767824"/>
            <a:ext cx="10515599" cy="21978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22B7F-3445-4407-B2BB-5D99356E7BBD}"/>
              </a:ext>
            </a:extLst>
          </p:cNvPr>
          <p:cNvSpPr txBox="1"/>
          <p:nvPr/>
        </p:nvSpPr>
        <p:spPr>
          <a:xfrm>
            <a:off x="1030356" y="1288057"/>
            <a:ext cx="103234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MY" dirty="0" err="1"/>
              <a:t>Pseudokod</a:t>
            </a:r>
            <a:r>
              <a:rPr lang="en-MY" dirty="0"/>
              <a:t> </a:t>
            </a:r>
            <a:r>
              <a:rPr lang="en-MY" dirty="0" err="1"/>
              <a:t>bukanlah</a:t>
            </a:r>
            <a:r>
              <a:rPr lang="en-MY" dirty="0"/>
              <a:t> </a:t>
            </a:r>
            <a:r>
              <a:rPr lang="en-MY" dirty="0" err="1"/>
              <a:t>bahasa</a:t>
            </a:r>
            <a:r>
              <a:rPr lang="en-MY" dirty="0"/>
              <a:t> </a:t>
            </a:r>
            <a:r>
              <a:rPr lang="en-MY" dirty="0" err="1"/>
              <a:t>pengaturcaraan</a:t>
            </a:r>
            <a:r>
              <a:rPr lang="en-MY" dirty="0"/>
              <a:t> </a:t>
            </a:r>
            <a:r>
              <a:rPr lang="en-MY" dirty="0" err="1"/>
              <a:t>komputer</a:t>
            </a:r>
            <a:r>
              <a:rPr lang="en-MY" dirty="0"/>
              <a:t>.</a:t>
            </a:r>
          </a:p>
          <a:p>
            <a:endParaRPr lang="en-MY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Merupakan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kod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palsu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yang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mirip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kod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aturcara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tetapi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ditulis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dalam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bahasa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pertuturan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manusia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dan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mempunyai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nombor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turutan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</a:p>
          <a:p>
            <a:endParaRPr lang="en-GB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menunjukkan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langkah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demi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langkah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untuk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melaksanakan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sesuatu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tugas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dari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mula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hingga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tamat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</a:p>
          <a:p>
            <a:endParaRPr lang="en-MY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Dibuat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sebelum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pengkodan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aturcara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sebenar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untuk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pastikan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kaedah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penyelesaian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masalah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yang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digunakan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adalah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betul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</a:p>
          <a:p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Menggunakan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ungkapan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matematik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ungkapan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logik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dan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struktur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kawalan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komputer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seperti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IF, ELSE, INPUT, OUTPUT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endParaRPr lang="en-GB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Contoh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pseudo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kod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bagi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sebuah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sistem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untuk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mengira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luas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bulatan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apabila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pengguna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memasukkan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nilai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jejari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bulatan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56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C51C9E-E7B6-46B4-8A18-3DE01480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2898" y="6169933"/>
            <a:ext cx="4114800" cy="365125"/>
          </a:xfrm>
        </p:spPr>
        <p:txBody>
          <a:bodyPr/>
          <a:lstStyle/>
          <a:p>
            <a:r>
              <a:rPr lang="en-US" dirty="0"/>
              <a:t>KPD 2023</a:t>
            </a:r>
          </a:p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76C079-C7DF-4EFC-9A2D-2BCFD934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2DB53F-87F7-43BE-9AF4-7C6D23E5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593725"/>
            <a:ext cx="11327296" cy="5223094"/>
          </a:xfrm>
        </p:spPr>
        <p:txBody>
          <a:bodyPr>
            <a:normAutofit/>
          </a:bodyPr>
          <a:lstStyle/>
          <a:p>
            <a:r>
              <a:rPr lang="en-MY" dirty="0"/>
              <a:t>Langkah-</a:t>
            </a:r>
            <a:r>
              <a:rPr lang="en-MY" dirty="0" err="1"/>
              <a:t>langkah</a:t>
            </a:r>
            <a:r>
              <a:rPr lang="en-MY" dirty="0"/>
              <a:t> </a:t>
            </a:r>
            <a:r>
              <a:rPr lang="en-MY" dirty="0" err="1"/>
              <a:t>menulis</a:t>
            </a:r>
            <a:r>
              <a:rPr lang="en-MY" dirty="0"/>
              <a:t> </a:t>
            </a:r>
            <a:r>
              <a:rPr lang="en-MY" dirty="0" err="1"/>
              <a:t>pseudokod</a:t>
            </a:r>
            <a:r>
              <a:rPr lang="en-MY" dirty="0"/>
              <a:t>:</a:t>
            </a:r>
            <a:br>
              <a:rPr lang="en-MY" dirty="0"/>
            </a:br>
            <a:r>
              <a:rPr lang="en-MY" dirty="0"/>
              <a:t> </a:t>
            </a:r>
            <a:br>
              <a:rPr lang="en-MY" dirty="0"/>
            </a:br>
            <a:r>
              <a:rPr lang="en-MY" sz="2800" dirty="0">
                <a:solidFill>
                  <a:schemeClr val="tx1"/>
                </a:solidFill>
              </a:rPr>
              <a:t>1. </a:t>
            </a:r>
            <a:r>
              <a:rPr lang="en-MY" sz="2800" dirty="0" err="1">
                <a:solidFill>
                  <a:schemeClr val="tx1"/>
                </a:solidFill>
              </a:rPr>
              <a:t>Tulis</a:t>
            </a:r>
            <a:r>
              <a:rPr lang="en-MY" sz="2800" dirty="0">
                <a:solidFill>
                  <a:schemeClr val="tx1"/>
                </a:solidFill>
              </a:rPr>
              <a:t> </a:t>
            </a:r>
            <a:r>
              <a:rPr lang="en-MY" sz="2800" dirty="0" err="1">
                <a:solidFill>
                  <a:schemeClr val="tx1"/>
                </a:solidFill>
              </a:rPr>
              <a:t>kenyataan</a:t>
            </a:r>
            <a:r>
              <a:rPr lang="en-MY" sz="2800" dirty="0">
                <a:solidFill>
                  <a:schemeClr val="tx1"/>
                </a:solidFill>
              </a:rPr>
              <a:t> MULA. </a:t>
            </a:r>
            <a:br>
              <a:rPr lang="en-MY" sz="2800" dirty="0">
                <a:solidFill>
                  <a:schemeClr val="tx1"/>
                </a:solidFill>
              </a:rPr>
            </a:br>
            <a:br>
              <a:rPr lang="en-MY" sz="2800" dirty="0">
                <a:solidFill>
                  <a:schemeClr val="tx1"/>
                </a:solidFill>
              </a:rPr>
            </a:br>
            <a:r>
              <a:rPr lang="en-MY" sz="2800" dirty="0">
                <a:solidFill>
                  <a:schemeClr val="tx1"/>
                </a:solidFill>
              </a:rPr>
              <a:t>2. Baca INPUT. </a:t>
            </a:r>
            <a:br>
              <a:rPr lang="en-MY" sz="2800" dirty="0">
                <a:solidFill>
                  <a:schemeClr val="tx1"/>
                </a:solidFill>
              </a:rPr>
            </a:br>
            <a:br>
              <a:rPr lang="en-MY" sz="2800" dirty="0">
                <a:solidFill>
                  <a:schemeClr val="tx1"/>
                </a:solidFill>
              </a:rPr>
            </a:br>
            <a:r>
              <a:rPr lang="en-MY" sz="2800" dirty="0">
                <a:solidFill>
                  <a:schemeClr val="tx1"/>
                </a:solidFill>
              </a:rPr>
              <a:t>3. Proses data </a:t>
            </a:r>
            <a:r>
              <a:rPr lang="en-MY" sz="2800" dirty="0" err="1">
                <a:solidFill>
                  <a:schemeClr val="tx1"/>
                </a:solidFill>
              </a:rPr>
              <a:t>menggunakan</a:t>
            </a:r>
            <a:r>
              <a:rPr lang="en-MY" sz="2800" dirty="0">
                <a:solidFill>
                  <a:schemeClr val="tx1"/>
                </a:solidFill>
              </a:rPr>
              <a:t> </a:t>
            </a:r>
            <a:r>
              <a:rPr lang="en-MY" sz="2800" dirty="0" err="1">
                <a:solidFill>
                  <a:schemeClr val="tx1"/>
                </a:solidFill>
              </a:rPr>
              <a:t>ungkapan</a:t>
            </a:r>
            <a:r>
              <a:rPr lang="en-MY" sz="2800" dirty="0">
                <a:solidFill>
                  <a:schemeClr val="tx1"/>
                </a:solidFill>
              </a:rPr>
              <a:t> </a:t>
            </a:r>
            <a:r>
              <a:rPr lang="en-MY" sz="2800" dirty="0" err="1">
                <a:solidFill>
                  <a:schemeClr val="tx1"/>
                </a:solidFill>
              </a:rPr>
              <a:t>logik</a:t>
            </a:r>
            <a:r>
              <a:rPr lang="en-MY" sz="2800" dirty="0">
                <a:solidFill>
                  <a:schemeClr val="tx1"/>
                </a:solidFill>
              </a:rPr>
              <a:t> </a:t>
            </a:r>
            <a:r>
              <a:rPr lang="en-MY" sz="2800" dirty="0" err="1">
                <a:solidFill>
                  <a:schemeClr val="tx1"/>
                </a:solidFill>
              </a:rPr>
              <a:t>atau</a:t>
            </a:r>
            <a:r>
              <a:rPr lang="en-MY" sz="2800" dirty="0">
                <a:solidFill>
                  <a:schemeClr val="tx1"/>
                </a:solidFill>
              </a:rPr>
              <a:t> </a:t>
            </a:r>
            <a:r>
              <a:rPr lang="en-MY" sz="2800" dirty="0" err="1">
                <a:solidFill>
                  <a:schemeClr val="tx1"/>
                </a:solidFill>
              </a:rPr>
              <a:t>matematik</a:t>
            </a:r>
            <a:r>
              <a:rPr lang="en-MY" sz="2800" dirty="0">
                <a:solidFill>
                  <a:schemeClr val="tx1"/>
                </a:solidFill>
              </a:rPr>
              <a:t>.</a:t>
            </a:r>
            <a:br>
              <a:rPr lang="en-MY" sz="2800" dirty="0">
                <a:solidFill>
                  <a:schemeClr val="tx1"/>
                </a:solidFill>
              </a:rPr>
            </a:br>
            <a:r>
              <a:rPr lang="en-MY" sz="2800" dirty="0">
                <a:solidFill>
                  <a:schemeClr val="tx1"/>
                </a:solidFill>
              </a:rPr>
              <a:t> </a:t>
            </a:r>
            <a:br>
              <a:rPr lang="en-MY" sz="2800" dirty="0">
                <a:solidFill>
                  <a:schemeClr val="tx1"/>
                </a:solidFill>
              </a:rPr>
            </a:br>
            <a:r>
              <a:rPr lang="en-MY" sz="2800" dirty="0">
                <a:solidFill>
                  <a:schemeClr val="tx1"/>
                </a:solidFill>
              </a:rPr>
              <a:t>4. </a:t>
            </a:r>
            <a:r>
              <a:rPr lang="en-MY" sz="2800" dirty="0" err="1">
                <a:solidFill>
                  <a:schemeClr val="tx1"/>
                </a:solidFill>
              </a:rPr>
              <a:t>Papar</a:t>
            </a:r>
            <a:r>
              <a:rPr lang="en-MY" sz="2800" dirty="0">
                <a:solidFill>
                  <a:schemeClr val="tx1"/>
                </a:solidFill>
              </a:rPr>
              <a:t> OUTPUT. </a:t>
            </a:r>
            <a:br>
              <a:rPr lang="en-MY" sz="2800" dirty="0">
                <a:solidFill>
                  <a:schemeClr val="tx1"/>
                </a:solidFill>
              </a:rPr>
            </a:br>
            <a:br>
              <a:rPr lang="en-MY" sz="2800" dirty="0">
                <a:solidFill>
                  <a:schemeClr val="tx1"/>
                </a:solidFill>
              </a:rPr>
            </a:br>
            <a:r>
              <a:rPr lang="en-MY" sz="2800" dirty="0">
                <a:solidFill>
                  <a:schemeClr val="tx1"/>
                </a:solidFill>
              </a:rPr>
              <a:t>5. </a:t>
            </a:r>
            <a:r>
              <a:rPr lang="en-MY" sz="2800" dirty="0" err="1">
                <a:solidFill>
                  <a:schemeClr val="tx1"/>
                </a:solidFill>
              </a:rPr>
              <a:t>Tulis</a:t>
            </a:r>
            <a:r>
              <a:rPr lang="en-MY" sz="2800" dirty="0">
                <a:solidFill>
                  <a:schemeClr val="tx1"/>
                </a:solidFill>
              </a:rPr>
              <a:t> </a:t>
            </a:r>
            <a:r>
              <a:rPr lang="en-MY" sz="2800" dirty="0" err="1">
                <a:solidFill>
                  <a:schemeClr val="tx1"/>
                </a:solidFill>
              </a:rPr>
              <a:t>kenyataan</a:t>
            </a:r>
            <a:r>
              <a:rPr lang="en-MY" sz="2800" dirty="0">
                <a:solidFill>
                  <a:schemeClr val="tx1"/>
                </a:solidFill>
              </a:rPr>
              <a:t> TAMAT</a:t>
            </a:r>
            <a:endParaRPr lang="en-MY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1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70DCFB-1A61-409E-B4C8-6C4F32DF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ED8B7-DFEB-4C1B-BE59-82FCE5B2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CD468-5B2E-4091-B2A6-FCF3AC1D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 1: 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95F3A-9527-4EC1-95AB-52B998B41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9" t="35403" r="29727"/>
          <a:stretch/>
        </p:blipFill>
        <p:spPr>
          <a:xfrm>
            <a:off x="2374084" y="3161986"/>
            <a:ext cx="7514634" cy="1962533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988DC295-1761-417C-81AF-0B63C46133BA}"/>
              </a:ext>
            </a:extLst>
          </p:cNvPr>
          <p:cNvSpPr txBox="1">
            <a:spLocks/>
          </p:cNvSpPr>
          <p:nvPr/>
        </p:nvSpPr>
        <p:spPr>
          <a:xfrm>
            <a:off x="795771" y="1610140"/>
            <a:ext cx="11091429" cy="1252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  <a:tabLst>
                <a:tab pos="1143000" algn="l"/>
              </a:tabLst>
            </a:pP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Tuliskan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pseudokod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untuk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program </a:t>
            </a: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ringkas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yang </a:t>
            </a: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meminta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nama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pengguna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dan </a:t>
            </a: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memaparkan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“Hello” </a:t>
            </a: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diikuti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dengan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nama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 Nova Cond" panose="020B0506020202020204" pitchFamily="34" charset="0"/>
                <a:ea typeface="Times New Roman" panose="02020603050405020304" pitchFamily="18" charset="0"/>
              </a:rPr>
              <a:t>pengguna</a:t>
            </a:r>
            <a:r>
              <a:rPr lang="en-US" sz="2400" dirty="0">
                <a:latin typeface="Arial Nova Cond" panose="020B0506020202020204" pitchFamily="34" charset="0"/>
                <a:ea typeface="Times New Roman" panose="02020603050405020304" pitchFamily="18" charset="0"/>
              </a:rPr>
              <a:t>:</a:t>
            </a:r>
            <a:endParaRPr lang="en-MY" sz="2400" dirty="0">
              <a:latin typeface="Arial Nova Cond" panose="020B0506020202020204" pitchFamily="34" charset="0"/>
              <a:ea typeface="Times New Roman" panose="02020603050405020304" pitchFamily="18" charset="0"/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44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B12249-615E-42CC-8E4C-9CDEE2E5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7C2EA5-95EB-45D0-9885-089317F8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85F4BD-A5B9-4AF4-89F6-AB04AEA8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 2 :</a:t>
            </a:r>
            <a:endParaRPr lang="en-MY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DE504F-EB00-46CA-BC75-926C56364F7D}"/>
              </a:ext>
            </a:extLst>
          </p:cNvPr>
          <p:cNvSpPr txBox="1">
            <a:spLocks/>
          </p:cNvSpPr>
          <p:nvPr/>
        </p:nvSpPr>
        <p:spPr>
          <a:xfrm>
            <a:off x="795771" y="1452665"/>
            <a:ext cx="11091429" cy="8236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82FEA-F1B3-438A-A513-840693C7970E}"/>
              </a:ext>
            </a:extLst>
          </p:cNvPr>
          <p:cNvSpPr txBox="1"/>
          <p:nvPr/>
        </p:nvSpPr>
        <p:spPr>
          <a:xfrm>
            <a:off x="795771" y="1864468"/>
            <a:ext cx="9252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 err="1"/>
              <a:t>Tuliskan</a:t>
            </a:r>
            <a:r>
              <a:rPr lang="en-MY" dirty="0"/>
              <a:t> </a:t>
            </a:r>
            <a:r>
              <a:rPr lang="en-MY" dirty="0" err="1"/>
              <a:t>pseudokod</a:t>
            </a:r>
            <a:r>
              <a:rPr lang="en-MY" dirty="0"/>
              <a:t> </a:t>
            </a:r>
            <a:r>
              <a:rPr lang="en-MY" dirty="0" err="1"/>
              <a:t>untuk</a:t>
            </a:r>
            <a:r>
              <a:rPr lang="en-MY" dirty="0"/>
              <a:t> program </a:t>
            </a:r>
            <a:r>
              <a:rPr lang="en-MY" dirty="0" err="1"/>
              <a:t>ringkas</a:t>
            </a:r>
            <a:r>
              <a:rPr lang="en-MY" dirty="0"/>
              <a:t> yang </a:t>
            </a:r>
            <a:r>
              <a:rPr lang="en-MY" dirty="0" err="1"/>
              <a:t>meminta</a:t>
            </a:r>
            <a:r>
              <a:rPr lang="en-MY" dirty="0"/>
              <a:t> </a:t>
            </a:r>
            <a:r>
              <a:rPr lang="en-MY" dirty="0" err="1"/>
              <a:t>tahun</a:t>
            </a:r>
            <a:r>
              <a:rPr lang="en-MY" dirty="0"/>
              <a:t> </a:t>
            </a:r>
            <a:r>
              <a:rPr lang="en-MY" dirty="0" err="1"/>
              <a:t>kelahiran</a:t>
            </a:r>
            <a:r>
              <a:rPr lang="en-MY" dirty="0"/>
              <a:t> </a:t>
            </a:r>
            <a:r>
              <a:rPr lang="en-MY" dirty="0" err="1"/>
              <a:t>pengguna</a:t>
            </a:r>
            <a:r>
              <a:rPr lang="en-MY" dirty="0"/>
              <a:t>, </a:t>
            </a:r>
            <a:r>
              <a:rPr lang="en-MY" dirty="0" err="1"/>
              <a:t>menghitung</a:t>
            </a:r>
            <a:r>
              <a:rPr lang="en-MY" dirty="0"/>
              <a:t> </a:t>
            </a:r>
            <a:r>
              <a:rPr lang="en-MY" dirty="0" err="1"/>
              <a:t>umur</a:t>
            </a:r>
            <a:r>
              <a:rPr lang="en-MY" dirty="0"/>
              <a:t> dan </a:t>
            </a:r>
            <a:r>
              <a:rPr lang="en-MY" dirty="0" err="1"/>
              <a:t>memaparkan</a:t>
            </a:r>
            <a:r>
              <a:rPr lang="en-MY" dirty="0"/>
              <a:t> </a:t>
            </a:r>
            <a:r>
              <a:rPr lang="en-MY" dirty="0" err="1"/>
              <a:t>umur</a:t>
            </a:r>
            <a:r>
              <a:rPr lang="en-MY" dirty="0"/>
              <a:t> </a:t>
            </a:r>
            <a:r>
              <a:rPr lang="en-MY" dirty="0" err="1"/>
              <a:t>pengguna</a:t>
            </a:r>
            <a:r>
              <a:rPr lang="en-MY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E00798-ABE7-4A6E-B561-40E5A55C7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4"/>
          <a:stretch/>
        </p:blipFill>
        <p:spPr>
          <a:xfrm>
            <a:off x="1602869" y="2922602"/>
            <a:ext cx="7421145" cy="19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0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4B4A32-A5B9-4820-A55F-FBD998664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B2CEFE-41B8-403D-83A7-655A2344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FB0706-CFD2-4E2B-AC76-5666500A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 3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884FE-D443-4C3C-803D-538D462431FD}"/>
              </a:ext>
            </a:extLst>
          </p:cNvPr>
          <p:cNvSpPr txBox="1"/>
          <p:nvPr/>
        </p:nvSpPr>
        <p:spPr>
          <a:xfrm>
            <a:off x="812290" y="1507446"/>
            <a:ext cx="10438806" cy="873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Contoh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pseudo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kod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bagi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sebuah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sistem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untuk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mengira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luas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bulatan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apabila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pengguna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memasukkan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nilai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jejari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bulatan</a:t>
            </a: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MY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 Box 33">
            <a:extLst>
              <a:ext uri="{FF2B5EF4-FFF2-40B4-BE49-F238E27FC236}">
                <a16:creationId xmlns:a16="http://schemas.microsoft.com/office/drawing/2014/main" id="{A201B6DE-2238-43CF-833F-1A3880FAD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574" y="2711519"/>
            <a:ext cx="5426765" cy="15921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80340" algn="l"/>
              </a:tabLs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1.	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Mula</a:t>
            </a:r>
            <a:endParaRPr lang="en-MY" sz="1600" b="1" dirty="0">
              <a:effectLst/>
              <a:ea typeface="Times New Roman" panose="02020603050405020304" pitchFamily="18" charset="0"/>
            </a:endParaRPr>
          </a:p>
          <a:p>
            <a:pPr marL="180340" marR="0" indent="-18034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80340" algn="l"/>
              </a:tabLs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2.	INPUT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jejari_bulatan</a:t>
            </a:r>
            <a:endParaRPr lang="en-MY" sz="1600" b="1" dirty="0">
              <a:effectLst/>
              <a:ea typeface="Times New Roman" panose="02020603050405020304" pitchFamily="18" charset="0"/>
            </a:endParaRPr>
          </a:p>
          <a:p>
            <a:pPr marL="180340" marR="0" indent="-18034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80340" algn="l"/>
                <a:tab pos="1170305" algn="l"/>
              </a:tabLs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3.	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Luas_bulatan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= 3.142 *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jejari_bulatan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*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jejari_bulatan</a:t>
            </a:r>
            <a:endParaRPr lang="en-MY" sz="1600" b="1" dirty="0">
              <a:effectLst/>
              <a:ea typeface="Times New Roman" panose="02020603050405020304" pitchFamily="18" charset="0"/>
            </a:endParaRPr>
          </a:p>
          <a:p>
            <a:pPr marL="180340" marR="0" indent="-18034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80340" algn="l"/>
              </a:tabLs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4.	OUTPUT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luas_bulatan</a:t>
            </a:r>
            <a:endParaRPr lang="en-MY" sz="1600" b="1" dirty="0">
              <a:effectLst/>
              <a:ea typeface="Times New Roman" panose="02020603050405020304" pitchFamily="18" charset="0"/>
            </a:endParaRPr>
          </a:p>
          <a:p>
            <a:pPr marL="180340" marR="0" indent="-18034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80340" algn="l"/>
              </a:tabLs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5.	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Tamat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endParaRPr lang="en-MY" sz="1600" b="1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02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C5F0B8-8C2F-49ED-8E32-C82F865E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5E4F4-B778-44BF-AAD1-1FCBF76F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2426E6-E3F3-4426-9B74-8C449EE8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Carta </a:t>
            </a:r>
            <a:r>
              <a:rPr lang="en-US" dirty="0" err="1"/>
              <a:t>Alir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EDEAA-FB92-463B-A68E-F938BDA744BE}"/>
              </a:ext>
            </a:extLst>
          </p:cNvPr>
          <p:cNvSpPr txBox="1"/>
          <p:nvPr/>
        </p:nvSpPr>
        <p:spPr>
          <a:xfrm>
            <a:off x="693254" y="1522871"/>
            <a:ext cx="110150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MY" dirty="0"/>
              <a:t>Carta </a:t>
            </a:r>
            <a:r>
              <a:rPr lang="en-MY" dirty="0" err="1"/>
              <a:t>alir</a:t>
            </a:r>
            <a:r>
              <a:rPr lang="en-MY" dirty="0"/>
              <a:t> </a:t>
            </a:r>
            <a:r>
              <a:rPr lang="en-MY" dirty="0" err="1"/>
              <a:t>terdiri</a:t>
            </a:r>
            <a:r>
              <a:rPr lang="en-MY" dirty="0"/>
              <a:t> </a:t>
            </a:r>
            <a:r>
              <a:rPr lang="en-MY" dirty="0" err="1"/>
              <a:t>daripada</a:t>
            </a:r>
            <a:r>
              <a:rPr lang="en-MY" dirty="0"/>
              <a:t> nod dan garis </a:t>
            </a:r>
            <a:r>
              <a:rPr lang="en-MY" dirty="0" err="1"/>
              <a:t>penghubung</a:t>
            </a:r>
            <a:r>
              <a:rPr lang="en-MY" dirty="0"/>
              <a:t>. </a:t>
            </a:r>
          </a:p>
          <a:p>
            <a:endParaRPr lang="en-MY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MY" dirty="0" err="1"/>
              <a:t>Simbol</a:t>
            </a:r>
            <a:r>
              <a:rPr lang="en-MY" dirty="0"/>
              <a:t> </a:t>
            </a:r>
            <a:r>
              <a:rPr lang="en-MY" dirty="0" err="1"/>
              <a:t>piawai</a:t>
            </a:r>
            <a:r>
              <a:rPr lang="en-MY" dirty="0"/>
              <a:t> </a:t>
            </a:r>
            <a:r>
              <a:rPr lang="en-MY" dirty="0" err="1"/>
              <a:t>mewakili</a:t>
            </a:r>
            <a:r>
              <a:rPr lang="en-MY" dirty="0"/>
              <a:t> </a:t>
            </a:r>
            <a:r>
              <a:rPr lang="en-MY" dirty="0" err="1"/>
              <a:t>setiap</a:t>
            </a:r>
            <a:r>
              <a:rPr lang="en-MY" dirty="0"/>
              <a:t> nod.</a:t>
            </a:r>
          </a:p>
          <a:p>
            <a:endParaRPr lang="en-MY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MY" dirty="0" err="1"/>
              <a:t>Setiap</a:t>
            </a:r>
            <a:r>
              <a:rPr lang="en-MY" dirty="0"/>
              <a:t> nod </a:t>
            </a:r>
            <a:r>
              <a:rPr lang="en-MY" dirty="0" err="1"/>
              <a:t>dihubungkan</a:t>
            </a:r>
            <a:r>
              <a:rPr lang="en-MY" dirty="0"/>
              <a:t> oleh garis </a:t>
            </a:r>
            <a:r>
              <a:rPr lang="en-MY" dirty="0" err="1"/>
              <a:t>penghubung</a:t>
            </a:r>
            <a:r>
              <a:rPr lang="en-MY" dirty="0"/>
              <a:t> </a:t>
            </a:r>
            <a:r>
              <a:rPr lang="en-MY" dirty="0" err="1"/>
              <a:t>beranak</a:t>
            </a:r>
            <a:r>
              <a:rPr lang="en-MY" dirty="0"/>
              <a:t> </a:t>
            </a:r>
            <a:r>
              <a:rPr lang="en-MY" dirty="0" err="1"/>
              <a:t>panah</a:t>
            </a:r>
            <a:r>
              <a:rPr lang="en-MY" dirty="0"/>
              <a:t>. </a:t>
            </a:r>
          </a:p>
          <a:p>
            <a:endParaRPr lang="en-MY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MY" dirty="0"/>
              <a:t>Anak </a:t>
            </a:r>
            <a:r>
              <a:rPr lang="en-MY" dirty="0" err="1"/>
              <a:t>panah</a:t>
            </a:r>
            <a:r>
              <a:rPr lang="en-MY" dirty="0"/>
              <a:t> </a:t>
            </a:r>
            <a:r>
              <a:rPr lang="en-MY" dirty="0" err="1"/>
              <a:t>menunjukkan</a:t>
            </a:r>
            <a:r>
              <a:rPr lang="en-MY" dirty="0"/>
              <a:t> </a:t>
            </a:r>
            <a:r>
              <a:rPr lang="en-MY" dirty="0" err="1"/>
              <a:t>aliran</a:t>
            </a:r>
            <a:r>
              <a:rPr lang="en-MY" dirty="0"/>
              <a:t> </a:t>
            </a:r>
            <a:r>
              <a:rPr lang="en-MY" dirty="0" err="1"/>
              <a:t>aktiviti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9693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1174D1-CAC9-4CD7-BBF7-8AB5D4E72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81944"/>
            <a:ext cx="4114800" cy="365125"/>
          </a:xfrm>
        </p:spPr>
        <p:txBody>
          <a:bodyPr/>
          <a:lstStyle/>
          <a:p>
            <a:r>
              <a:rPr lang="en-US" dirty="0"/>
              <a:t>KPD 2023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8DB59-1464-4416-B3F5-77D408A0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71038-7B2B-4E9E-8E92-FD6078D3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27256"/>
            <a:ext cx="7968030" cy="5754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830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639</Words>
  <Application>Microsoft Office PowerPoint</Application>
  <PresentationFormat>Widescreen</PresentationFormat>
  <Paragraphs>126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Nova Cond</vt:lpstr>
      <vt:lpstr>Calibri</vt:lpstr>
      <vt:lpstr>Century Gothic</vt:lpstr>
      <vt:lpstr>Symbol</vt:lpstr>
      <vt:lpstr>Times New Roman</vt:lpstr>
      <vt:lpstr>Office Theme</vt:lpstr>
      <vt:lpstr>KPD 2023 WEB PROGRAMMING</vt:lpstr>
      <vt:lpstr>Objektif Pembelajaran: </vt:lpstr>
      <vt:lpstr>KAEDAH TEST DRIVEN DEVELOPMENT (TDD)</vt:lpstr>
      <vt:lpstr>Langkah-langkah menulis pseudokod:   1. Tulis kenyataan MULA.   2. Baca INPUT.   3. Proses data menggunakan ungkapan logik atau matematik.   4. Papar OUTPUT.   5. Tulis kenyataan TAMAT</vt:lpstr>
      <vt:lpstr>CONTOH 1: </vt:lpstr>
      <vt:lpstr>CONTOH 2 :</vt:lpstr>
      <vt:lpstr>CONTOH 3</vt:lpstr>
      <vt:lpstr>Carta Alir</vt:lpstr>
      <vt:lpstr>PowerPoint Presentation</vt:lpstr>
      <vt:lpstr>Langkah-langkah membina carta alir: </vt:lpstr>
      <vt:lpstr>CONTOH:</vt:lpstr>
      <vt:lpstr>CONTOH:</vt:lpstr>
      <vt:lpstr>CONTOH:</vt:lpstr>
      <vt:lpstr>ALGORITMA (ALGORITHM) </vt:lpstr>
      <vt:lpstr>CONTOH</vt:lpstr>
      <vt:lpstr>CONTOH</vt:lpstr>
      <vt:lpstr>CONTOH</vt:lpstr>
      <vt:lpstr>AKTIVITI</vt:lpstr>
      <vt:lpstr>LATIHAN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KPD 2023 WEB PROGRAMMING</dc:title>
  <dc:creator>nazmi razak</dc:creator>
  <cp:lastModifiedBy>nazmi razak</cp:lastModifiedBy>
  <cp:revision>6</cp:revision>
  <dcterms:created xsi:type="dcterms:W3CDTF">2021-01-25T06:28:48Z</dcterms:created>
  <dcterms:modified xsi:type="dcterms:W3CDTF">2022-02-15T00:47:58Z</dcterms:modified>
</cp:coreProperties>
</file>